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14"/>
  </p:notesMasterIdLst>
  <p:sldIdLst>
    <p:sldId id="357" r:id="rId3"/>
    <p:sldId id="337" r:id="rId4"/>
    <p:sldId id="312" r:id="rId5"/>
    <p:sldId id="313" r:id="rId6"/>
    <p:sldId id="330" r:id="rId7"/>
    <p:sldId id="352" r:id="rId8"/>
    <p:sldId id="353" r:id="rId9"/>
    <p:sldId id="354" r:id="rId10"/>
    <p:sldId id="355" r:id="rId11"/>
    <p:sldId id="322" r:id="rId12"/>
    <p:sldId id="35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7A398"/>
    <a:srgbClr val="1B8BC8"/>
    <a:srgbClr val="35DFF7"/>
    <a:srgbClr val="0680C3"/>
    <a:srgbClr val="3EC9DB"/>
    <a:srgbClr val="072C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 mediu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l mediu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l medi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il mediu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 mediu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-102" y="-131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17325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>
            <a:extLst>
              <a:ext uri="{FF2B5EF4-FFF2-40B4-BE49-F238E27FC236}">
                <a16:creationId xmlns:a16="http://schemas.microsoft.com/office/drawing/2014/main" xmlns="" id="{26037084-5112-469D-9C33-42EC6ADC4B0A}"/>
              </a:ext>
            </a:extLst>
          </p:cNvPr>
          <p:cNvSpPr/>
          <p:nvPr userDrawn="1"/>
        </p:nvSpPr>
        <p:spPr>
          <a:xfrm>
            <a:off x="-4" y="3555050"/>
            <a:ext cx="12192003" cy="330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C6D2212F-4298-4CE4-B9C3-537154DEAF84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BBA426A0-3B50-47A0-8301-166CF4CDEABC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2D3A0D62-2F92-452E-8CDF-48FC23AD97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17325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C2F3ECF1-89FE-4ED6-B8C4-E39C95C45AEF}"/>
              </a:ext>
            </a:extLst>
          </p:cNvPr>
          <p:cNvGrpSpPr/>
          <p:nvPr userDrawn="1"/>
        </p:nvGrpSpPr>
        <p:grpSpPr>
          <a:xfrm>
            <a:off x="580088" y="1677823"/>
            <a:ext cx="2644061" cy="4736917"/>
            <a:chOff x="555386" y="1772815"/>
            <a:chExt cx="2644061" cy="4736917"/>
          </a:xfrm>
        </p:grpSpPr>
        <p:grpSp>
          <p:nvGrpSpPr>
            <p:cNvPr id="3" name="Group 1">
              <a:extLst>
                <a:ext uri="{FF2B5EF4-FFF2-40B4-BE49-F238E27FC236}">
                  <a16:creationId xmlns:a16="http://schemas.microsoft.com/office/drawing/2014/main" xmlns="" id="{AA5B3CD8-D80A-49A4-A8A2-241B9CE9B968}"/>
                </a:ext>
              </a:extLst>
            </p:cNvPr>
            <p:cNvGrpSpPr/>
            <p:nvPr userDrawn="1"/>
          </p:nvGrpSpPr>
          <p:grpSpPr>
            <a:xfrm>
              <a:off x="748335" y="1772815"/>
              <a:ext cx="2258161" cy="4506899"/>
              <a:chOff x="8767919" y="321075"/>
              <a:chExt cx="1576881" cy="3147180"/>
            </a:xfrm>
            <a:effectLst/>
          </p:grpSpPr>
          <p:sp>
            <p:nvSpPr>
              <p:cNvPr id="5" name="Graphic 2">
                <a:extLst>
                  <a:ext uri="{FF2B5EF4-FFF2-40B4-BE49-F238E27FC236}">
                    <a16:creationId xmlns:a16="http://schemas.microsoft.com/office/drawing/2014/main" xmlns="" id="{B7EB75D6-FBB9-4AF4-AA8D-80264D177B97}"/>
                  </a:ext>
                </a:extLst>
              </p:cNvPr>
              <p:cNvSpPr/>
              <p:nvPr/>
            </p:nvSpPr>
            <p:spPr>
              <a:xfrm>
                <a:off x="8770360" y="321075"/>
                <a:ext cx="1572696" cy="3147180"/>
              </a:xfrm>
              <a:custGeom>
                <a:avLst/>
                <a:gdLst>
                  <a:gd name="connsiteX0" fmla="*/ 2940654 w 3387838"/>
                  <a:gd name="connsiteY0" fmla="*/ 6858876 h 6858875"/>
                  <a:gd name="connsiteX1" fmla="*/ 447185 w 3387838"/>
                  <a:gd name="connsiteY1" fmla="*/ 6858876 h 6858875"/>
                  <a:gd name="connsiteX2" fmla="*/ 0 w 3387838"/>
                  <a:gd name="connsiteY2" fmla="*/ 6411691 h 6858875"/>
                  <a:gd name="connsiteX3" fmla="*/ 0 w 3387838"/>
                  <a:gd name="connsiteY3" fmla="*/ 447185 h 6858875"/>
                  <a:gd name="connsiteX4" fmla="*/ 447185 w 3387838"/>
                  <a:gd name="connsiteY4" fmla="*/ 0 h 6858875"/>
                  <a:gd name="connsiteX5" fmla="*/ 2940654 w 3387838"/>
                  <a:gd name="connsiteY5" fmla="*/ 0 h 6858875"/>
                  <a:gd name="connsiteX6" fmla="*/ 3387838 w 3387838"/>
                  <a:gd name="connsiteY6" fmla="*/ 447185 h 6858875"/>
                  <a:gd name="connsiteX7" fmla="*/ 3387838 w 3387838"/>
                  <a:gd name="connsiteY7" fmla="*/ 6411759 h 6858875"/>
                  <a:gd name="connsiteX8" fmla="*/ 2940654 w 3387838"/>
                  <a:gd name="connsiteY8" fmla="*/ 6858876 h 68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7838" h="6858875">
                    <a:moveTo>
                      <a:pt x="2940654" y="6858876"/>
                    </a:moveTo>
                    <a:lnTo>
                      <a:pt x="447185" y="6858876"/>
                    </a:lnTo>
                    <a:cubicBezTo>
                      <a:pt x="200216" y="6858876"/>
                      <a:pt x="0" y="6658660"/>
                      <a:pt x="0" y="6411691"/>
                    </a:cubicBezTo>
                    <a:lnTo>
                      <a:pt x="0" y="447185"/>
                    </a:lnTo>
                    <a:cubicBezTo>
                      <a:pt x="67" y="200216"/>
                      <a:pt x="200216" y="0"/>
                      <a:pt x="447185" y="0"/>
                    </a:cubicBezTo>
                    <a:lnTo>
                      <a:pt x="2940654" y="0"/>
                    </a:lnTo>
                    <a:cubicBezTo>
                      <a:pt x="3187622" y="0"/>
                      <a:pt x="3387838" y="200216"/>
                      <a:pt x="3387838" y="447185"/>
                    </a:cubicBezTo>
                    <a:lnTo>
                      <a:pt x="3387838" y="6411759"/>
                    </a:lnTo>
                    <a:cubicBezTo>
                      <a:pt x="3387771" y="6658660"/>
                      <a:pt x="3187555" y="6858876"/>
                      <a:pt x="2940654" y="6858876"/>
                    </a:cubicBezTo>
                    <a:close/>
                  </a:path>
                </a:pathLst>
              </a:custGeom>
              <a:solidFill>
                <a:srgbClr val="D0D4D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Graphic 2">
                <a:extLst>
                  <a:ext uri="{FF2B5EF4-FFF2-40B4-BE49-F238E27FC236}">
                    <a16:creationId xmlns:a16="http://schemas.microsoft.com/office/drawing/2014/main" xmlns="" id="{0E71FC2E-3156-496B-BBA0-705FD1B5200A}"/>
                  </a:ext>
                </a:extLst>
              </p:cNvPr>
              <p:cNvSpPr/>
              <p:nvPr/>
            </p:nvSpPr>
            <p:spPr>
              <a:xfrm>
                <a:off x="8791431" y="337582"/>
                <a:ext cx="1530553" cy="3114135"/>
              </a:xfrm>
              <a:custGeom>
                <a:avLst/>
                <a:gdLst>
                  <a:gd name="connsiteX0" fmla="*/ 2858870 w 3305986"/>
                  <a:gd name="connsiteY0" fmla="*/ 6786860 h 6786860"/>
                  <a:gd name="connsiteX1" fmla="*/ 447185 w 3305986"/>
                  <a:gd name="connsiteY1" fmla="*/ 6786860 h 6786860"/>
                  <a:gd name="connsiteX2" fmla="*/ 0 w 3305986"/>
                  <a:gd name="connsiteY2" fmla="*/ 6339676 h 6786860"/>
                  <a:gd name="connsiteX3" fmla="*/ 0 w 3305986"/>
                  <a:gd name="connsiteY3" fmla="*/ 447185 h 6786860"/>
                  <a:gd name="connsiteX4" fmla="*/ 447185 w 3305986"/>
                  <a:gd name="connsiteY4" fmla="*/ 0 h 6786860"/>
                  <a:gd name="connsiteX5" fmla="*/ 2858802 w 3305986"/>
                  <a:gd name="connsiteY5" fmla="*/ 0 h 6786860"/>
                  <a:gd name="connsiteX6" fmla="*/ 3305987 w 3305986"/>
                  <a:gd name="connsiteY6" fmla="*/ 447185 h 6786860"/>
                  <a:gd name="connsiteX7" fmla="*/ 3305987 w 3305986"/>
                  <a:gd name="connsiteY7" fmla="*/ 6339743 h 6786860"/>
                  <a:gd name="connsiteX8" fmla="*/ 2858870 w 3305986"/>
                  <a:gd name="connsiteY8" fmla="*/ 6786860 h 678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05986" h="6786860">
                    <a:moveTo>
                      <a:pt x="2858870" y="6786860"/>
                    </a:moveTo>
                    <a:lnTo>
                      <a:pt x="447185" y="6786860"/>
                    </a:lnTo>
                    <a:cubicBezTo>
                      <a:pt x="200216" y="6786860"/>
                      <a:pt x="0" y="6586644"/>
                      <a:pt x="0" y="6339676"/>
                    </a:cubicBezTo>
                    <a:lnTo>
                      <a:pt x="0" y="447185"/>
                    </a:lnTo>
                    <a:cubicBezTo>
                      <a:pt x="0" y="200216"/>
                      <a:pt x="200216" y="0"/>
                      <a:pt x="447185" y="0"/>
                    </a:cubicBezTo>
                    <a:lnTo>
                      <a:pt x="2858802" y="0"/>
                    </a:lnTo>
                    <a:cubicBezTo>
                      <a:pt x="3105771" y="0"/>
                      <a:pt x="3305987" y="200216"/>
                      <a:pt x="3305987" y="447185"/>
                    </a:cubicBezTo>
                    <a:lnTo>
                      <a:pt x="3305987" y="6339743"/>
                    </a:lnTo>
                    <a:cubicBezTo>
                      <a:pt x="3305987" y="6586644"/>
                      <a:pt x="3105771" y="6786860"/>
                      <a:pt x="2858870" y="6786860"/>
                    </a:cubicBezTo>
                    <a:close/>
                  </a:path>
                </a:pathLst>
              </a:cu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Graphic 2">
                <a:extLst>
                  <a:ext uri="{FF2B5EF4-FFF2-40B4-BE49-F238E27FC236}">
                    <a16:creationId xmlns:a16="http://schemas.microsoft.com/office/drawing/2014/main" xmlns="" id="{56F0B296-76E7-4A7F-BC02-E7815E471600}"/>
                  </a:ext>
                </a:extLst>
              </p:cNvPr>
              <p:cNvSpPr/>
              <p:nvPr/>
            </p:nvSpPr>
            <p:spPr>
              <a:xfrm>
                <a:off x="8768197" y="768764"/>
                <a:ext cx="11004" cy="107231"/>
              </a:xfrm>
              <a:custGeom>
                <a:avLst/>
                <a:gdLst>
                  <a:gd name="connsiteX0" fmla="*/ 15158 w 23982"/>
                  <a:gd name="connsiteY0" fmla="*/ 233697 h 233697"/>
                  <a:gd name="connsiteX1" fmla="*/ 0 w 23982"/>
                  <a:gd name="connsiteY1" fmla="*/ 233697 h 233697"/>
                  <a:gd name="connsiteX2" fmla="*/ 0 w 23982"/>
                  <a:gd name="connsiteY2" fmla="*/ 0 h 233697"/>
                  <a:gd name="connsiteX3" fmla="*/ 15158 w 23982"/>
                  <a:gd name="connsiteY3" fmla="*/ 0 h 233697"/>
                  <a:gd name="connsiteX4" fmla="*/ 23983 w 23982"/>
                  <a:gd name="connsiteY4" fmla="*/ 8825 h 233697"/>
                  <a:gd name="connsiteX5" fmla="*/ 23983 w 23982"/>
                  <a:gd name="connsiteY5" fmla="*/ 224805 h 233697"/>
                  <a:gd name="connsiteX6" fmla="*/ 15158 w 23982"/>
                  <a:gd name="connsiteY6" fmla="*/ 233697 h 23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2" h="233697">
                    <a:moveTo>
                      <a:pt x="15158" y="233697"/>
                    </a:moveTo>
                    <a:lnTo>
                      <a:pt x="0" y="233697"/>
                    </a:lnTo>
                    <a:lnTo>
                      <a:pt x="0" y="0"/>
                    </a:lnTo>
                    <a:lnTo>
                      <a:pt x="15158" y="0"/>
                    </a:lnTo>
                    <a:cubicBezTo>
                      <a:pt x="20008" y="0"/>
                      <a:pt x="23983" y="3975"/>
                      <a:pt x="23983" y="8825"/>
                    </a:cubicBezTo>
                    <a:lnTo>
                      <a:pt x="23983" y="224805"/>
                    </a:lnTo>
                    <a:cubicBezTo>
                      <a:pt x="23983" y="229723"/>
                      <a:pt x="20008" y="233697"/>
                      <a:pt x="15158" y="233697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Graphic 2">
                <a:extLst>
                  <a:ext uri="{FF2B5EF4-FFF2-40B4-BE49-F238E27FC236}">
                    <a16:creationId xmlns:a16="http://schemas.microsoft.com/office/drawing/2014/main" xmlns="" id="{3D50E6B8-B146-4F06-90D4-0C4DE8BD8783}"/>
                  </a:ext>
                </a:extLst>
              </p:cNvPr>
              <p:cNvSpPr/>
              <p:nvPr/>
            </p:nvSpPr>
            <p:spPr>
              <a:xfrm>
                <a:off x="8768197" y="99883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5"/>
                  <a:gd name="connsiteX1" fmla="*/ 10105 w 33481"/>
                  <a:gd name="connsiteY1" fmla="*/ 466115 h 466115"/>
                  <a:gd name="connsiteX2" fmla="*/ 0 w 33481"/>
                  <a:gd name="connsiteY2" fmla="*/ 456010 h 466115"/>
                  <a:gd name="connsiteX3" fmla="*/ 0 w 33481"/>
                  <a:gd name="connsiteY3" fmla="*/ 10105 h 466115"/>
                  <a:gd name="connsiteX4" fmla="*/ 10105 w 33481"/>
                  <a:gd name="connsiteY4" fmla="*/ 0 h 466115"/>
                  <a:gd name="connsiteX5" fmla="*/ 24656 w 33481"/>
                  <a:gd name="connsiteY5" fmla="*/ 0 h 466115"/>
                  <a:gd name="connsiteX6" fmla="*/ 33482 w 33481"/>
                  <a:gd name="connsiteY6" fmla="*/ 8825 h 466115"/>
                  <a:gd name="connsiteX7" fmla="*/ 33482 w 33481"/>
                  <a:gd name="connsiteY7" fmla="*/ 457223 h 466115"/>
                  <a:gd name="connsiteX8" fmla="*/ 24656 w 33481"/>
                  <a:gd name="connsiteY8" fmla="*/ 466115 h 46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5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3"/>
                    </a:lnTo>
                    <a:cubicBezTo>
                      <a:pt x="33482" y="462140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Graphic 2">
                <a:extLst>
                  <a:ext uri="{FF2B5EF4-FFF2-40B4-BE49-F238E27FC236}">
                    <a16:creationId xmlns:a16="http://schemas.microsoft.com/office/drawing/2014/main" xmlns="" id="{B8F6AAE1-4816-407B-B3ED-A5D14B2F2324}"/>
                  </a:ext>
                </a:extLst>
              </p:cNvPr>
              <p:cNvSpPr/>
              <p:nvPr/>
            </p:nvSpPr>
            <p:spPr>
              <a:xfrm>
                <a:off x="8768228" y="1014200"/>
                <a:ext cx="8686" cy="179100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Graphic 2">
                <a:extLst>
                  <a:ext uri="{FF2B5EF4-FFF2-40B4-BE49-F238E27FC236}">
                    <a16:creationId xmlns:a16="http://schemas.microsoft.com/office/drawing/2014/main" xmlns="" id="{E702737F-A507-4955-A6AF-25D18010D962}"/>
                  </a:ext>
                </a:extLst>
              </p:cNvPr>
              <p:cNvSpPr/>
              <p:nvPr/>
            </p:nvSpPr>
            <p:spPr>
              <a:xfrm>
                <a:off x="8767919" y="128442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4"/>
                  <a:gd name="connsiteX1" fmla="*/ 10105 w 33481"/>
                  <a:gd name="connsiteY1" fmla="*/ 466115 h 466114"/>
                  <a:gd name="connsiteX2" fmla="*/ 0 w 33481"/>
                  <a:gd name="connsiteY2" fmla="*/ 456010 h 466114"/>
                  <a:gd name="connsiteX3" fmla="*/ 0 w 33481"/>
                  <a:gd name="connsiteY3" fmla="*/ 10105 h 466114"/>
                  <a:gd name="connsiteX4" fmla="*/ 10105 w 33481"/>
                  <a:gd name="connsiteY4" fmla="*/ 0 h 466114"/>
                  <a:gd name="connsiteX5" fmla="*/ 24656 w 33481"/>
                  <a:gd name="connsiteY5" fmla="*/ 0 h 466114"/>
                  <a:gd name="connsiteX6" fmla="*/ 33482 w 33481"/>
                  <a:gd name="connsiteY6" fmla="*/ 8825 h 466114"/>
                  <a:gd name="connsiteX7" fmla="*/ 33482 w 33481"/>
                  <a:gd name="connsiteY7" fmla="*/ 457222 h 466114"/>
                  <a:gd name="connsiteX8" fmla="*/ 24656 w 33481"/>
                  <a:gd name="connsiteY8" fmla="*/ 466115 h 46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4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2"/>
                    </a:lnTo>
                    <a:cubicBezTo>
                      <a:pt x="33482" y="462208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Graphic 2">
                <a:extLst>
                  <a:ext uri="{FF2B5EF4-FFF2-40B4-BE49-F238E27FC236}">
                    <a16:creationId xmlns:a16="http://schemas.microsoft.com/office/drawing/2014/main" xmlns="" id="{28E334F6-EBB7-4B66-8401-E7475B7C2189}"/>
                  </a:ext>
                </a:extLst>
              </p:cNvPr>
              <p:cNvSpPr/>
              <p:nvPr/>
            </p:nvSpPr>
            <p:spPr>
              <a:xfrm>
                <a:off x="8767919" y="1299791"/>
                <a:ext cx="8686" cy="179100"/>
              </a:xfrm>
              <a:custGeom>
                <a:avLst/>
                <a:gdLst>
                  <a:gd name="connsiteX0" fmla="*/ 17718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718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718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91" y="390327"/>
                      <a:pt x="17718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Graphic 2">
                <a:extLst>
                  <a:ext uri="{FF2B5EF4-FFF2-40B4-BE49-F238E27FC236}">
                    <a16:creationId xmlns:a16="http://schemas.microsoft.com/office/drawing/2014/main" xmlns="" id="{C280F3AB-8BDD-4CB0-AC97-BC7AD589B97B}"/>
                  </a:ext>
                </a:extLst>
              </p:cNvPr>
              <p:cNvSpPr/>
              <p:nvPr/>
            </p:nvSpPr>
            <p:spPr>
              <a:xfrm>
                <a:off x="10329438" y="1070583"/>
                <a:ext cx="15362" cy="346145"/>
              </a:xfrm>
              <a:custGeom>
                <a:avLst/>
                <a:gdLst>
                  <a:gd name="connsiteX0" fmla="*/ 24656 w 33481"/>
                  <a:gd name="connsiteY0" fmla="*/ 754380 h 754380"/>
                  <a:gd name="connsiteX1" fmla="*/ 10105 w 33481"/>
                  <a:gd name="connsiteY1" fmla="*/ 754380 h 754380"/>
                  <a:gd name="connsiteX2" fmla="*/ 0 w 33481"/>
                  <a:gd name="connsiteY2" fmla="*/ 744275 h 754380"/>
                  <a:gd name="connsiteX3" fmla="*/ 0 w 33481"/>
                  <a:gd name="connsiteY3" fmla="*/ 10105 h 754380"/>
                  <a:gd name="connsiteX4" fmla="*/ 10105 w 33481"/>
                  <a:gd name="connsiteY4" fmla="*/ 0 h 754380"/>
                  <a:gd name="connsiteX5" fmla="*/ 24656 w 33481"/>
                  <a:gd name="connsiteY5" fmla="*/ 0 h 754380"/>
                  <a:gd name="connsiteX6" fmla="*/ 33482 w 33481"/>
                  <a:gd name="connsiteY6" fmla="*/ 8825 h 754380"/>
                  <a:gd name="connsiteX7" fmla="*/ 33482 w 33481"/>
                  <a:gd name="connsiteY7" fmla="*/ 745555 h 754380"/>
                  <a:gd name="connsiteX8" fmla="*/ 24656 w 33481"/>
                  <a:gd name="connsiteY8" fmla="*/ 754380 h 75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754380">
                    <a:moveTo>
                      <a:pt x="24656" y="754380"/>
                    </a:moveTo>
                    <a:lnTo>
                      <a:pt x="10105" y="754380"/>
                    </a:lnTo>
                    <a:cubicBezTo>
                      <a:pt x="4514" y="754380"/>
                      <a:pt x="0" y="749866"/>
                      <a:pt x="0" y="744275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745555"/>
                    </a:lnTo>
                    <a:cubicBezTo>
                      <a:pt x="33482" y="750405"/>
                      <a:pt x="29507" y="754380"/>
                      <a:pt x="24656" y="754380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3" name="Graphic 2">
                <a:extLst>
                  <a:ext uri="{FF2B5EF4-FFF2-40B4-BE49-F238E27FC236}">
                    <a16:creationId xmlns:a16="http://schemas.microsoft.com/office/drawing/2014/main" xmlns="" id="{839A7134-9B25-415B-A4F4-BA299CDF54A7}"/>
                  </a:ext>
                </a:extLst>
              </p:cNvPr>
              <p:cNvSpPr/>
              <p:nvPr/>
            </p:nvSpPr>
            <p:spPr>
              <a:xfrm>
                <a:off x="10336113" y="1095466"/>
                <a:ext cx="8686" cy="289856"/>
              </a:xfrm>
              <a:custGeom>
                <a:avLst/>
                <a:gdLst>
                  <a:gd name="connsiteX0" fmla="*/ 17650 w 18930"/>
                  <a:gd name="connsiteY0" fmla="*/ 631704 h 631704"/>
                  <a:gd name="connsiteX1" fmla="*/ 1886 w 18930"/>
                  <a:gd name="connsiteY1" fmla="*/ 631704 h 631704"/>
                  <a:gd name="connsiteX2" fmla="*/ 0 w 18930"/>
                  <a:gd name="connsiteY2" fmla="*/ 629818 h 631704"/>
                  <a:gd name="connsiteX3" fmla="*/ 0 w 18930"/>
                  <a:gd name="connsiteY3" fmla="*/ 1886 h 631704"/>
                  <a:gd name="connsiteX4" fmla="*/ 1886 w 18930"/>
                  <a:gd name="connsiteY4" fmla="*/ 0 h 631704"/>
                  <a:gd name="connsiteX5" fmla="*/ 17650 w 18930"/>
                  <a:gd name="connsiteY5" fmla="*/ 0 h 631704"/>
                  <a:gd name="connsiteX6" fmla="*/ 18930 w 18930"/>
                  <a:gd name="connsiteY6" fmla="*/ 1280 h 631704"/>
                  <a:gd name="connsiteX7" fmla="*/ 18930 w 18930"/>
                  <a:gd name="connsiteY7" fmla="*/ 630491 h 631704"/>
                  <a:gd name="connsiteX8" fmla="*/ 17650 w 18930"/>
                  <a:gd name="connsiteY8" fmla="*/ 631704 h 63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631704">
                    <a:moveTo>
                      <a:pt x="17650" y="631704"/>
                    </a:moveTo>
                    <a:lnTo>
                      <a:pt x="1886" y="631704"/>
                    </a:lnTo>
                    <a:cubicBezTo>
                      <a:pt x="808" y="631704"/>
                      <a:pt x="0" y="630828"/>
                      <a:pt x="0" y="629818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630491"/>
                    </a:lnTo>
                    <a:cubicBezTo>
                      <a:pt x="18863" y="631098"/>
                      <a:pt x="18324" y="631704"/>
                      <a:pt x="17650" y="631704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4" name="Graphic 2">
                <a:extLst>
                  <a:ext uri="{FF2B5EF4-FFF2-40B4-BE49-F238E27FC236}">
                    <a16:creationId xmlns:a16="http://schemas.microsoft.com/office/drawing/2014/main" xmlns="" id="{FB7E4B38-2942-41C7-8310-6E7F0F323924}"/>
                  </a:ext>
                </a:extLst>
              </p:cNvPr>
              <p:cNvSpPr/>
              <p:nvPr/>
            </p:nvSpPr>
            <p:spPr>
              <a:xfrm>
                <a:off x="10332372" y="1794713"/>
                <a:ext cx="12426" cy="237214"/>
              </a:xfrm>
              <a:custGeom>
                <a:avLst/>
                <a:gdLst>
                  <a:gd name="connsiteX0" fmla="*/ 18257 w 27081"/>
                  <a:gd name="connsiteY0" fmla="*/ 516977 h 516977"/>
                  <a:gd name="connsiteX1" fmla="*/ 10105 w 27081"/>
                  <a:gd name="connsiteY1" fmla="*/ 516977 h 516977"/>
                  <a:gd name="connsiteX2" fmla="*/ 0 w 27081"/>
                  <a:gd name="connsiteY2" fmla="*/ 506872 h 516977"/>
                  <a:gd name="connsiteX3" fmla="*/ 0 w 27081"/>
                  <a:gd name="connsiteY3" fmla="*/ 10105 h 516977"/>
                  <a:gd name="connsiteX4" fmla="*/ 10105 w 27081"/>
                  <a:gd name="connsiteY4" fmla="*/ 0 h 516977"/>
                  <a:gd name="connsiteX5" fmla="*/ 18257 w 27081"/>
                  <a:gd name="connsiteY5" fmla="*/ 0 h 516977"/>
                  <a:gd name="connsiteX6" fmla="*/ 27082 w 27081"/>
                  <a:gd name="connsiteY6" fmla="*/ 8825 h 516977"/>
                  <a:gd name="connsiteX7" fmla="*/ 27082 w 27081"/>
                  <a:gd name="connsiteY7" fmla="*/ 508152 h 516977"/>
                  <a:gd name="connsiteX8" fmla="*/ 18257 w 27081"/>
                  <a:gd name="connsiteY8" fmla="*/ 516977 h 51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81" h="516977">
                    <a:moveTo>
                      <a:pt x="18257" y="516977"/>
                    </a:moveTo>
                    <a:lnTo>
                      <a:pt x="10105" y="516977"/>
                    </a:lnTo>
                    <a:cubicBezTo>
                      <a:pt x="4514" y="516977"/>
                      <a:pt x="0" y="512464"/>
                      <a:pt x="0" y="506872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18257" y="0"/>
                    </a:lnTo>
                    <a:cubicBezTo>
                      <a:pt x="23107" y="0"/>
                      <a:pt x="27082" y="3975"/>
                      <a:pt x="27082" y="8825"/>
                    </a:cubicBezTo>
                    <a:lnTo>
                      <a:pt x="27082" y="508152"/>
                    </a:lnTo>
                    <a:cubicBezTo>
                      <a:pt x="27082" y="513003"/>
                      <a:pt x="23107" y="516977"/>
                      <a:pt x="18257" y="516977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Graphic 2">
                <a:extLst>
                  <a:ext uri="{FF2B5EF4-FFF2-40B4-BE49-F238E27FC236}">
                    <a16:creationId xmlns:a16="http://schemas.microsoft.com/office/drawing/2014/main" xmlns="" id="{220E4FB9-11A2-4F42-B529-7C32EE9EE9E5}"/>
                  </a:ext>
                </a:extLst>
              </p:cNvPr>
              <p:cNvSpPr/>
              <p:nvPr/>
            </p:nvSpPr>
            <p:spPr>
              <a:xfrm>
                <a:off x="10337751" y="1811744"/>
                <a:ext cx="7047" cy="198636"/>
              </a:xfrm>
              <a:custGeom>
                <a:avLst/>
                <a:gdLst>
                  <a:gd name="connsiteX0" fmla="*/ 14080 w 15359"/>
                  <a:gd name="connsiteY0" fmla="*/ 432903 h 432902"/>
                  <a:gd name="connsiteX1" fmla="*/ 1886 w 15359"/>
                  <a:gd name="connsiteY1" fmla="*/ 432903 h 432902"/>
                  <a:gd name="connsiteX2" fmla="*/ 0 w 15359"/>
                  <a:gd name="connsiteY2" fmla="*/ 431016 h 432902"/>
                  <a:gd name="connsiteX3" fmla="*/ 0 w 15359"/>
                  <a:gd name="connsiteY3" fmla="*/ 1886 h 432902"/>
                  <a:gd name="connsiteX4" fmla="*/ 1886 w 15359"/>
                  <a:gd name="connsiteY4" fmla="*/ 0 h 432902"/>
                  <a:gd name="connsiteX5" fmla="*/ 14080 w 15359"/>
                  <a:gd name="connsiteY5" fmla="*/ 0 h 432902"/>
                  <a:gd name="connsiteX6" fmla="*/ 15360 w 15359"/>
                  <a:gd name="connsiteY6" fmla="*/ 1280 h 432902"/>
                  <a:gd name="connsiteX7" fmla="*/ 15360 w 15359"/>
                  <a:gd name="connsiteY7" fmla="*/ 431690 h 432902"/>
                  <a:gd name="connsiteX8" fmla="*/ 14080 w 15359"/>
                  <a:gd name="connsiteY8" fmla="*/ 432903 h 4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59" h="432902">
                    <a:moveTo>
                      <a:pt x="14080" y="432903"/>
                    </a:moveTo>
                    <a:lnTo>
                      <a:pt x="1886" y="432903"/>
                    </a:lnTo>
                    <a:cubicBezTo>
                      <a:pt x="808" y="432903"/>
                      <a:pt x="0" y="432027"/>
                      <a:pt x="0" y="431016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4080" y="0"/>
                    </a:lnTo>
                    <a:cubicBezTo>
                      <a:pt x="14753" y="0"/>
                      <a:pt x="15360" y="539"/>
                      <a:pt x="15360" y="1280"/>
                    </a:cubicBezTo>
                    <a:lnTo>
                      <a:pt x="15360" y="431690"/>
                    </a:lnTo>
                    <a:cubicBezTo>
                      <a:pt x="15360" y="432364"/>
                      <a:pt x="14821" y="432903"/>
                      <a:pt x="14080" y="432903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Oval 216">
                <a:extLst>
                  <a:ext uri="{FF2B5EF4-FFF2-40B4-BE49-F238E27FC236}">
                    <a16:creationId xmlns:a16="http://schemas.microsoft.com/office/drawing/2014/main" xmlns="" id="{B3F97965-40FC-476B-857A-2A08A0A568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4840" y="385880"/>
                <a:ext cx="73152" cy="7315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217">
                <a:extLst>
                  <a:ext uri="{FF2B5EF4-FFF2-40B4-BE49-F238E27FC236}">
                    <a16:creationId xmlns:a16="http://schemas.microsoft.com/office/drawing/2014/main" xmlns="" id="{EC337782-2A11-4097-A5E6-39BB82B484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9414" y="390452"/>
                <a:ext cx="64008" cy="64008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218">
                <a:extLst>
                  <a:ext uri="{FF2B5EF4-FFF2-40B4-BE49-F238E27FC236}">
                    <a16:creationId xmlns:a16="http://schemas.microsoft.com/office/drawing/2014/main" xmlns="" id="{6C277C80-0887-428C-9DAE-743A256ED443}"/>
                  </a:ext>
                </a:extLst>
              </p:cNvPr>
              <p:cNvSpPr/>
              <p:nvPr/>
            </p:nvSpPr>
            <p:spPr>
              <a:xfrm>
                <a:off x="9835596" y="406637"/>
                <a:ext cx="31638" cy="316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219">
                <a:extLst>
                  <a:ext uri="{FF2B5EF4-FFF2-40B4-BE49-F238E27FC236}">
                    <a16:creationId xmlns:a16="http://schemas.microsoft.com/office/drawing/2014/main" xmlns="" id="{B85DB76D-2F14-4057-88B0-ADE0B9137F3F}"/>
                  </a:ext>
                </a:extLst>
              </p:cNvPr>
              <p:cNvSpPr/>
              <p:nvPr/>
            </p:nvSpPr>
            <p:spPr>
              <a:xfrm>
                <a:off x="9843025" y="414064"/>
                <a:ext cx="16783" cy="16783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Graphic 2">
                <a:extLst>
                  <a:ext uri="{FF2B5EF4-FFF2-40B4-BE49-F238E27FC236}">
                    <a16:creationId xmlns:a16="http://schemas.microsoft.com/office/drawing/2014/main" xmlns="" id="{B783DC95-E7B9-46D8-8D1B-BFBF3AECF8AF}"/>
                  </a:ext>
                </a:extLst>
              </p:cNvPr>
              <p:cNvSpPr/>
              <p:nvPr userDrawn="1"/>
            </p:nvSpPr>
            <p:spPr>
              <a:xfrm flipH="1">
                <a:off x="8769273" y="781546"/>
                <a:ext cx="5842" cy="81663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" name="사다리꼴 3">
              <a:extLst>
                <a:ext uri="{FF2B5EF4-FFF2-40B4-BE49-F238E27FC236}">
                  <a16:creationId xmlns:a16="http://schemas.microsoft.com/office/drawing/2014/main" xmlns="" id="{A823B24B-C0D2-493E-A813-73130D2BCC3F}"/>
                </a:ext>
              </a:extLst>
            </p:cNvPr>
            <p:cNvSpPr/>
            <p:nvPr userDrawn="1"/>
          </p:nvSpPr>
          <p:spPr>
            <a:xfrm>
              <a:off x="555386" y="6085986"/>
              <a:ext cx="2644061" cy="423746"/>
            </a:xfrm>
            <a:prstGeom prst="trapezoid">
              <a:avLst>
                <a:gd name="adj" fmla="val 3552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그림 개체 틀 28">
            <a:extLst>
              <a:ext uri="{FF2B5EF4-FFF2-40B4-BE49-F238E27FC236}">
                <a16:creationId xmlns:a16="http://schemas.microsoft.com/office/drawing/2014/main" xmlns="" id="{1E94E8CD-E6DA-424D-88A4-6AB9594EAE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9396" y="1778264"/>
            <a:ext cx="2086440" cy="4306019"/>
          </a:xfrm>
          <a:custGeom>
            <a:avLst/>
            <a:gdLst>
              <a:gd name="connsiteX0" fmla="*/ 224424 w 2086440"/>
              <a:gd name="connsiteY0" fmla="*/ 0 h 4306019"/>
              <a:gd name="connsiteX1" fmla="*/ 423133 w 2086440"/>
              <a:gd name="connsiteY1" fmla="*/ 0 h 4306019"/>
              <a:gd name="connsiteX2" fmla="*/ 442396 w 2086440"/>
              <a:gd name="connsiteY2" fmla="*/ 18238 h 4306019"/>
              <a:gd name="connsiteX3" fmla="*/ 591450 w 2086440"/>
              <a:gd name="connsiteY3" fmla="*/ 159360 h 4306019"/>
              <a:gd name="connsiteX4" fmla="*/ 1485639 w 2086440"/>
              <a:gd name="connsiteY4" fmla="*/ 159360 h 4306019"/>
              <a:gd name="connsiteX5" fmla="*/ 1634694 w 2086440"/>
              <a:gd name="connsiteY5" fmla="*/ 18238 h 4306019"/>
              <a:gd name="connsiteX6" fmla="*/ 1653957 w 2086440"/>
              <a:gd name="connsiteY6" fmla="*/ 0 h 4306019"/>
              <a:gd name="connsiteX7" fmla="*/ 1862017 w 2086440"/>
              <a:gd name="connsiteY7" fmla="*/ 0 h 4306019"/>
              <a:gd name="connsiteX8" fmla="*/ 2086440 w 2086440"/>
              <a:gd name="connsiteY8" fmla="*/ 212479 h 4306019"/>
              <a:gd name="connsiteX9" fmla="*/ 2086440 w 2086440"/>
              <a:gd name="connsiteY9" fmla="*/ 4093539 h 4306019"/>
              <a:gd name="connsiteX10" fmla="*/ 1862017 w 2086440"/>
              <a:gd name="connsiteY10" fmla="*/ 4306019 h 4306019"/>
              <a:gd name="connsiteX11" fmla="*/ 224424 w 2086440"/>
              <a:gd name="connsiteY11" fmla="*/ 4306019 h 4306019"/>
              <a:gd name="connsiteX12" fmla="*/ 0 w 2086440"/>
              <a:gd name="connsiteY12" fmla="*/ 4093539 h 4306019"/>
              <a:gd name="connsiteX13" fmla="*/ 0 w 2086440"/>
              <a:gd name="connsiteY13" fmla="*/ 212479 h 4306019"/>
              <a:gd name="connsiteX14" fmla="*/ 224424 w 2086440"/>
              <a:gd name="connsiteY14" fmla="*/ 0 h 430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6440" h="4306019">
                <a:moveTo>
                  <a:pt x="224424" y="0"/>
                </a:moveTo>
                <a:lnTo>
                  <a:pt x="423133" y="0"/>
                </a:lnTo>
                <a:cubicBezTo>
                  <a:pt x="433746" y="0"/>
                  <a:pt x="442396" y="8145"/>
                  <a:pt x="442396" y="18238"/>
                </a:cubicBezTo>
                <a:cubicBezTo>
                  <a:pt x="442396" y="96191"/>
                  <a:pt x="509162" y="159360"/>
                  <a:pt x="591450" y="159360"/>
                </a:cubicBezTo>
                <a:lnTo>
                  <a:pt x="1485639" y="159360"/>
                </a:lnTo>
                <a:cubicBezTo>
                  <a:pt x="1567975" y="159360"/>
                  <a:pt x="1634694" y="96147"/>
                  <a:pt x="1634694" y="18238"/>
                </a:cubicBezTo>
                <a:cubicBezTo>
                  <a:pt x="1634694" y="8190"/>
                  <a:pt x="1643297" y="0"/>
                  <a:pt x="1653957" y="0"/>
                </a:cubicBezTo>
                <a:lnTo>
                  <a:pt x="1862017" y="0"/>
                </a:lnTo>
                <a:cubicBezTo>
                  <a:pt x="1985964" y="0"/>
                  <a:pt x="2086440" y="95129"/>
                  <a:pt x="2086440" y="212479"/>
                </a:cubicBezTo>
                <a:lnTo>
                  <a:pt x="2086440" y="4093539"/>
                </a:lnTo>
                <a:cubicBezTo>
                  <a:pt x="2086440" y="4210890"/>
                  <a:pt x="1985964" y="4306019"/>
                  <a:pt x="1862017" y="4306019"/>
                </a:cubicBezTo>
                <a:lnTo>
                  <a:pt x="224424" y="4306019"/>
                </a:lnTo>
                <a:cubicBezTo>
                  <a:pt x="100476" y="4306019"/>
                  <a:pt x="0" y="4210890"/>
                  <a:pt x="0" y="4093539"/>
                </a:cubicBezTo>
                <a:lnTo>
                  <a:pt x="0" y="212479"/>
                </a:lnTo>
                <a:cubicBezTo>
                  <a:pt x="0" y="95129"/>
                  <a:pt x="100476" y="0"/>
                  <a:pt x="22442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811CFBB2-F705-45B2-BE24-12AAC007AE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17325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E026C1EE-A96A-46A8-8EAA-83F80A0CF29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6DF6591A-8825-4241-855F-AC1AA97E205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0AA48E80-8C22-40DD-B426-233E0B7727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17325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449694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xmlns="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583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8249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xmlns="" id="{8BEA212F-8071-4A0B-98F3-E80A508C45F3}"/>
              </a:ext>
            </a:extLst>
          </p:cNvPr>
          <p:cNvSpPr/>
          <p:nvPr userDrawn="1"/>
        </p:nvSpPr>
        <p:spPr>
          <a:xfrm>
            <a:off x="4545106" y="1642440"/>
            <a:ext cx="7646894" cy="29942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xmlns="" id="{F8F89DBD-1A70-46EF-B477-BEB2B05A376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640342"/>
            <a:ext cx="4572000" cy="29942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xmlns="" id="{0D53818B-5DEE-4BAA-95B8-7FD1AB23F80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844205" y="1811721"/>
            <a:ext cx="2004830" cy="1864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xmlns="" id="{7AEACABA-85D6-4CA3-98BD-047EE5F2534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121240" y="1811721"/>
            <a:ext cx="2004830" cy="1864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xmlns="" id="{9D82C642-CED9-4821-8329-55E34DDC9EBF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398276" y="1811721"/>
            <a:ext cx="2004830" cy="1864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74FA0D76-07BE-4220-92FC-5F798BB786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12191999" cy="417195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>
            <a:extLst>
              <a:ext uri="{FF2B5EF4-FFF2-40B4-BE49-F238E27FC236}">
                <a16:creationId xmlns:a16="http://schemas.microsoft.com/office/drawing/2014/main" xmlns="" id="{AB7073BF-3393-4B6F-9274-72108ECD0694}"/>
              </a:ext>
            </a:extLst>
          </p:cNvPr>
          <p:cNvGrpSpPr/>
          <p:nvPr userDrawn="1"/>
        </p:nvGrpSpPr>
        <p:grpSpPr>
          <a:xfrm>
            <a:off x="738218" y="2580613"/>
            <a:ext cx="6123410" cy="3364399"/>
            <a:chOff x="-548507" y="477868"/>
            <a:chExt cx="11570449" cy="6357177"/>
          </a:xfrm>
        </p:grpSpPr>
        <p:sp>
          <p:nvSpPr>
            <p:cNvPr id="3" name="Freeform: Shape 20">
              <a:extLst>
                <a:ext uri="{FF2B5EF4-FFF2-40B4-BE49-F238E27FC236}">
                  <a16:creationId xmlns:a16="http://schemas.microsoft.com/office/drawing/2014/main" xmlns="" id="{112BAC3B-E677-4B0C-B03C-86990075B93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21">
              <a:extLst>
                <a:ext uri="{FF2B5EF4-FFF2-40B4-BE49-F238E27FC236}">
                  <a16:creationId xmlns:a16="http://schemas.microsoft.com/office/drawing/2014/main" xmlns="" id="{DF7C45BF-99BB-43D4-836D-59E3B472D04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22">
              <a:extLst>
                <a:ext uri="{FF2B5EF4-FFF2-40B4-BE49-F238E27FC236}">
                  <a16:creationId xmlns:a16="http://schemas.microsoft.com/office/drawing/2014/main" xmlns="" id="{8B0F20EF-50BD-4479-A32F-9E92CA64ABA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3">
              <a:extLst>
                <a:ext uri="{FF2B5EF4-FFF2-40B4-BE49-F238E27FC236}">
                  <a16:creationId xmlns:a16="http://schemas.microsoft.com/office/drawing/2014/main" xmlns="" id="{699755B2-72F3-49B2-966D-F9BB555DF13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24">
              <a:extLst>
                <a:ext uri="{FF2B5EF4-FFF2-40B4-BE49-F238E27FC236}">
                  <a16:creationId xmlns:a16="http://schemas.microsoft.com/office/drawing/2014/main" xmlns="" id="{DFF508A3-4416-49DE-8024-BF6FA2940EC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25">
              <a:extLst>
                <a:ext uri="{FF2B5EF4-FFF2-40B4-BE49-F238E27FC236}">
                  <a16:creationId xmlns:a16="http://schemas.microsoft.com/office/drawing/2014/main" xmlns="" id="{A8B6E446-881D-4802-AA41-6DAC9F50C96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30">
                <a:extLst>
                  <a:ext uri="{FF2B5EF4-FFF2-40B4-BE49-F238E27FC236}">
                    <a16:creationId xmlns:a16="http://schemas.microsoft.com/office/drawing/2014/main" xmlns="" id="{9FB55946-AF85-4CCA-96D6-A70D08C909F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31">
                <a:extLst>
                  <a:ext uri="{FF2B5EF4-FFF2-40B4-BE49-F238E27FC236}">
                    <a16:creationId xmlns:a16="http://schemas.microsoft.com/office/drawing/2014/main" xmlns="" id="{042B59C6-1E6C-4AFA-B597-4C3E6636150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26">
              <a:extLst>
                <a:ext uri="{FF2B5EF4-FFF2-40B4-BE49-F238E27FC236}">
                  <a16:creationId xmlns:a16="http://schemas.microsoft.com/office/drawing/2014/main" xmlns="" id="{966DA524-D32C-4179-9A9F-29DB1D2E029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28">
                <a:extLst>
                  <a:ext uri="{FF2B5EF4-FFF2-40B4-BE49-F238E27FC236}">
                    <a16:creationId xmlns:a16="http://schemas.microsoft.com/office/drawing/2014/main" xmlns="" id="{D8E3EDFA-1C4E-4EEF-90E1-E7919BDC450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29">
                <a:extLst>
                  <a:ext uri="{FF2B5EF4-FFF2-40B4-BE49-F238E27FC236}">
                    <a16:creationId xmlns:a16="http://schemas.microsoft.com/office/drawing/2014/main" xmlns="" id="{305FD785-3E7A-4B1A-BC56-E805AE64298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27">
              <a:extLst>
                <a:ext uri="{FF2B5EF4-FFF2-40B4-BE49-F238E27FC236}">
                  <a16:creationId xmlns:a16="http://schemas.microsoft.com/office/drawing/2014/main" xmlns="" id="{CAA7D83D-109A-41BB-9797-B8EC9F0DD827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xmlns="" id="{F4F2C85E-FC50-4A4E-8690-F72A68A34BF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60919" y="2771971"/>
            <a:ext cx="4535081" cy="27235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xmlns="" id="{AF86858C-6117-4878-8C97-AEFFA3D4B7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17325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8" r:id="rId17"/>
    <p:sldLayoutId id="2147483687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tăText 4">
            <a:extLst>
              <a:ext uri="{FF2B5EF4-FFF2-40B4-BE49-F238E27FC236}">
                <a16:creationId xmlns:a16="http://schemas.microsoft.com/office/drawing/2014/main" xmlns="" id="{E6E209BD-E439-3D98-6CC0-615650475DF4}"/>
              </a:ext>
            </a:extLst>
          </p:cNvPr>
          <p:cNvSpPr txBox="1"/>
          <p:nvPr/>
        </p:nvSpPr>
        <p:spPr>
          <a:xfrm>
            <a:off x="1967312" y="2645681"/>
            <a:ext cx="86038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Raport de activitate 2025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775A45C8-629E-0461-0B04-D8950C536A10}"/>
              </a:ext>
            </a:extLst>
          </p:cNvPr>
          <p:cNvSpPr txBox="1">
            <a:spLocks/>
          </p:cNvSpPr>
          <p:nvPr/>
        </p:nvSpPr>
        <p:spPr>
          <a:xfrm>
            <a:off x="546894" y="3844850"/>
            <a:ext cx="11098212" cy="18219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RO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Î.M. Centrul Stomatologic Raional Ungheni</a:t>
            </a:r>
            <a:endParaRPr lang="ro-RO" dirty="0"/>
          </a:p>
          <a:p>
            <a:pPr algn="r"/>
            <a:endParaRPr lang="ro-RO" dirty="0"/>
          </a:p>
        </p:txBody>
      </p:sp>
      <p:pic>
        <p:nvPicPr>
          <p:cNvPr id="7" name="Рисунок 3">
            <a:extLst>
              <a:ext uri="{FF2B5EF4-FFF2-40B4-BE49-F238E27FC236}">
                <a16:creationId xmlns:a16="http://schemas.microsoft.com/office/drawing/2014/main" xmlns="" id="{74EC5D9E-82AD-448B-0578-B0C88337A8A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9619" y="1507890"/>
            <a:ext cx="1447801" cy="897307"/>
          </a:xfrm>
          <a:prstGeom prst="rect">
            <a:avLst/>
          </a:prstGeom>
        </p:spPr>
      </p:pic>
      <p:pic>
        <p:nvPicPr>
          <p:cNvPr id="8" name="Рисунок 4">
            <a:extLst>
              <a:ext uri="{FF2B5EF4-FFF2-40B4-BE49-F238E27FC236}">
                <a16:creationId xmlns:a16="http://schemas.microsoft.com/office/drawing/2014/main" xmlns="" id="{E6DCA8BB-E254-EFB5-9802-76CCE876C00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0193" y="1383534"/>
            <a:ext cx="1096963" cy="1146021"/>
          </a:xfrm>
          <a:prstGeom prst="rect">
            <a:avLst/>
          </a:prstGeom>
          <a:noFill/>
        </p:spPr>
      </p:pic>
      <p:pic>
        <p:nvPicPr>
          <p:cNvPr id="9" name="Рисунок 5">
            <a:extLst>
              <a:ext uri="{FF2B5EF4-FFF2-40B4-BE49-F238E27FC236}">
                <a16:creationId xmlns:a16="http://schemas.microsoft.com/office/drawing/2014/main" xmlns="" id="{444AF73D-222F-6C72-09F5-C52931ADAAE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9929" y="1596502"/>
            <a:ext cx="1408114" cy="9911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76559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그룹 36">
            <a:extLst>
              <a:ext uri="{FF2B5EF4-FFF2-40B4-BE49-F238E27FC236}">
                <a16:creationId xmlns:a16="http://schemas.microsoft.com/office/drawing/2014/main" xmlns="" id="{15F7E36E-73A1-4B1C-96FC-F7657792AFDA}"/>
              </a:ext>
            </a:extLst>
          </p:cNvPr>
          <p:cNvGrpSpPr/>
          <p:nvPr/>
        </p:nvGrpSpPr>
        <p:grpSpPr>
          <a:xfrm>
            <a:off x="-1649586" y="1831991"/>
            <a:ext cx="4732733" cy="4366420"/>
            <a:chOff x="-436990" y="1822053"/>
            <a:chExt cx="4366418" cy="4366420"/>
          </a:xfrm>
        </p:grpSpPr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xmlns="" id="{02EE3875-4F84-4FF8-9326-392636D93752}"/>
                </a:ext>
              </a:extLst>
            </p:cNvPr>
            <p:cNvGrpSpPr/>
            <p:nvPr/>
          </p:nvGrpSpPr>
          <p:grpSpPr>
            <a:xfrm>
              <a:off x="-436990" y="1822053"/>
              <a:ext cx="4366418" cy="4366420"/>
              <a:chOff x="-683388" y="1575655"/>
              <a:chExt cx="4859214" cy="4859216"/>
            </a:xfrm>
          </p:grpSpPr>
          <p:sp>
            <p:nvSpPr>
              <p:cNvPr id="44" name="Block Arc 4">
                <a:extLst>
                  <a:ext uri="{FF2B5EF4-FFF2-40B4-BE49-F238E27FC236}">
                    <a16:creationId xmlns:a16="http://schemas.microsoft.com/office/drawing/2014/main" xmlns="" id="{DC46EE1D-56E6-4173-8557-CCD86B739511}"/>
                  </a:ext>
                </a:extLst>
              </p:cNvPr>
              <p:cNvSpPr/>
              <p:nvPr/>
            </p:nvSpPr>
            <p:spPr>
              <a:xfrm>
                <a:off x="-683388" y="1575655"/>
                <a:ext cx="4859214" cy="4859216"/>
              </a:xfrm>
              <a:prstGeom prst="blockArc">
                <a:avLst>
                  <a:gd name="adj1" fmla="val 16209091"/>
                  <a:gd name="adj2" fmla="val 18320479"/>
                  <a:gd name="adj3" fmla="val 23958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" name="Block Arc 5">
                <a:extLst>
                  <a:ext uri="{FF2B5EF4-FFF2-40B4-BE49-F238E27FC236}">
                    <a16:creationId xmlns:a16="http://schemas.microsoft.com/office/drawing/2014/main" xmlns="" id="{59D52495-B95D-4520-AC31-3A5070B832CA}"/>
                  </a:ext>
                </a:extLst>
              </p:cNvPr>
              <p:cNvSpPr/>
              <p:nvPr/>
            </p:nvSpPr>
            <p:spPr>
              <a:xfrm>
                <a:off x="-683388" y="1575655"/>
                <a:ext cx="4859214" cy="4859216"/>
              </a:xfrm>
              <a:prstGeom prst="blockArc">
                <a:avLst>
                  <a:gd name="adj1" fmla="val 18440637"/>
                  <a:gd name="adj2" fmla="val 20365499"/>
                  <a:gd name="adj3" fmla="val 2382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" name="Block Arc 6">
                <a:extLst>
                  <a:ext uri="{FF2B5EF4-FFF2-40B4-BE49-F238E27FC236}">
                    <a16:creationId xmlns:a16="http://schemas.microsoft.com/office/drawing/2014/main" xmlns="" id="{21F00995-1F9F-4B44-A8BA-110DF655CF12}"/>
                  </a:ext>
                </a:extLst>
              </p:cNvPr>
              <p:cNvSpPr/>
              <p:nvPr/>
            </p:nvSpPr>
            <p:spPr>
              <a:xfrm>
                <a:off x="-683388" y="1575655"/>
                <a:ext cx="4859214" cy="4859216"/>
              </a:xfrm>
              <a:prstGeom prst="blockArc">
                <a:avLst>
                  <a:gd name="adj1" fmla="val 20467931"/>
                  <a:gd name="adj2" fmla="val 900907"/>
                  <a:gd name="adj3" fmla="val 23852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7" name="Block Arc 6">
                <a:extLst>
                  <a:ext uri="{FF2B5EF4-FFF2-40B4-BE49-F238E27FC236}">
                    <a16:creationId xmlns:a16="http://schemas.microsoft.com/office/drawing/2014/main" xmlns="" id="{B557E8CB-38FC-4369-B476-C630D1F743C7}"/>
                  </a:ext>
                </a:extLst>
              </p:cNvPr>
              <p:cNvSpPr/>
              <p:nvPr/>
            </p:nvSpPr>
            <p:spPr>
              <a:xfrm>
                <a:off x="-683388" y="1575655"/>
                <a:ext cx="4859214" cy="4859216"/>
              </a:xfrm>
              <a:prstGeom prst="blockArc">
                <a:avLst>
                  <a:gd name="adj1" fmla="val 989992"/>
                  <a:gd name="adj2" fmla="val 3027435"/>
                  <a:gd name="adj3" fmla="val 2374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8" name="Block Arc 6">
                <a:extLst>
                  <a:ext uri="{FF2B5EF4-FFF2-40B4-BE49-F238E27FC236}">
                    <a16:creationId xmlns:a16="http://schemas.microsoft.com/office/drawing/2014/main" xmlns="" id="{6318B95E-9267-4179-B732-C4A941CBC93E}"/>
                  </a:ext>
                </a:extLst>
              </p:cNvPr>
              <p:cNvSpPr/>
              <p:nvPr/>
            </p:nvSpPr>
            <p:spPr>
              <a:xfrm>
                <a:off x="-683388" y="1575655"/>
                <a:ext cx="4859214" cy="4859216"/>
              </a:xfrm>
              <a:prstGeom prst="blockArc">
                <a:avLst>
                  <a:gd name="adj1" fmla="val 3114901"/>
                  <a:gd name="adj2" fmla="val 5418623"/>
                  <a:gd name="adj3" fmla="val 2387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9" name="Isosceles Triangle 8">
              <a:extLst>
                <a:ext uri="{FF2B5EF4-FFF2-40B4-BE49-F238E27FC236}">
                  <a16:creationId xmlns:a16="http://schemas.microsoft.com/office/drawing/2014/main" xmlns="" id="{3E1458DD-EC60-461B-9D8D-B39894E7A83C}"/>
                </a:ext>
              </a:extLst>
            </p:cNvPr>
            <p:cNvSpPr/>
            <p:nvPr/>
          </p:nvSpPr>
          <p:spPr>
            <a:xfrm rot="14219947">
              <a:off x="2437932" y="3234506"/>
              <a:ext cx="215927" cy="373048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8">
              <a:extLst>
                <a:ext uri="{FF2B5EF4-FFF2-40B4-BE49-F238E27FC236}">
                  <a16:creationId xmlns:a16="http://schemas.microsoft.com/office/drawing/2014/main" xmlns="" id="{BCCE8F1B-E1B4-41A5-BCE2-A15432A9430E}"/>
                </a:ext>
              </a:extLst>
            </p:cNvPr>
            <p:cNvSpPr/>
            <p:nvPr/>
          </p:nvSpPr>
          <p:spPr>
            <a:xfrm rot="16200000">
              <a:off x="2610296" y="3791080"/>
              <a:ext cx="215927" cy="373048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8">
              <a:extLst>
                <a:ext uri="{FF2B5EF4-FFF2-40B4-BE49-F238E27FC236}">
                  <a16:creationId xmlns:a16="http://schemas.microsoft.com/office/drawing/2014/main" xmlns="" id="{C18564D2-E241-4572-9FF5-5C9F0EEBB4BD}"/>
                </a:ext>
              </a:extLst>
            </p:cNvPr>
            <p:cNvSpPr/>
            <p:nvPr/>
          </p:nvSpPr>
          <p:spPr>
            <a:xfrm rot="12050706">
              <a:off x="1923529" y="2897656"/>
              <a:ext cx="215927" cy="373048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8">
              <a:extLst>
                <a:ext uri="{FF2B5EF4-FFF2-40B4-BE49-F238E27FC236}">
                  <a16:creationId xmlns:a16="http://schemas.microsoft.com/office/drawing/2014/main" xmlns="" id="{9FB1E45C-F43A-4B74-882B-274FAE1BA19E}"/>
                </a:ext>
              </a:extLst>
            </p:cNvPr>
            <p:cNvSpPr/>
            <p:nvPr/>
          </p:nvSpPr>
          <p:spPr>
            <a:xfrm rot="7380053" flipV="1">
              <a:off x="2457477" y="4357487"/>
              <a:ext cx="215927" cy="37304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8">
              <a:extLst>
                <a:ext uri="{FF2B5EF4-FFF2-40B4-BE49-F238E27FC236}">
                  <a16:creationId xmlns:a16="http://schemas.microsoft.com/office/drawing/2014/main" xmlns="" id="{93DD3040-F154-40A3-A91D-24D7D86FDA00}"/>
                </a:ext>
              </a:extLst>
            </p:cNvPr>
            <p:cNvSpPr/>
            <p:nvPr/>
          </p:nvSpPr>
          <p:spPr>
            <a:xfrm rot="9549294" flipV="1">
              <a:off x="1943074" y="4774356"/>
              <a:ext cx="215927" cy="37304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타원 6">
            <a:extLst>
              <a:ext uri="{FF2B5EF4-FFF2-40B4-BE49-F238E27FC236}">
                <a16:creationId xmlns:a16="http://schemas.microsoft.com/office/drawing/2014/main" xmlns="" id="{DF2B4A9B-55FC-4C45-BBDB-7ED8C522A43B}"/>
              </a:ext>
            </a:extLst>
          </p:cNvPr>
          <p:cNvSpPr/>
          <p:nvPr/>
        </p:nvSpPr>
        <p:spPr>
          <a:xfrm>
            <a:off x="23962" y="3209436"/>
            <a:ext cx="1575612" cy="157561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xmlns="" id="{D5156654-A18E-4067-8352-3BC6D7789660}"/>
              </a:ext>
            </a:extLst>
          </p:cNvPr>
          <p:cNvSpPr/>
          <p:nvPr/>
        </p:nvSpPr>
        <p:spPr>
          <a:xfrm>
            <a:off x="9383907" y="1775603"/>
            <a:ext cx="2498692" cy="5232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Accesul populației</a:t>
            </a:r>
            <a:r>
              <a:rPr lang="x-none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ko-KR" altLang="en-US" sz="1200" dirty="0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xmlns="" id="{01CD6F8C-7284-43ED-8EE4-A444D3C92147}"/>
              </a:ext>
            </a:extLst>
          </p:cNvPr>
          <p:cNvSpPr/>
          <p:nvPr/>
        </p:nvSpPr>
        <p:spPr>
          <a:xfrm>
            <a:off x="9939296" y="2490057"/>
            <a:ext cx="1943303" cy="5232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Standardizare</a:t>
            </a:r>
            <a:r>
              <a:rPr lang="x-none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ko-KR" altLang="en-US" sz="1200" dirty="0"/>
          </a:p>
        </p:txBody>
      </p:sp>
      <p:sp>
        <p:nvSpPr>
          <p:cNvPr id="25" name="Rectangle 30">
            <a:extLst>
              <a:ext uri="{FF2B5EF4-FFF2-40B4-BE49-F238E27FC236}">
                <a16:creationId xmlns:a16="http://schemas.microsoft.com/office/drawing/2014/main" xmlns="" id="{02C5D34D-DD35-46A5-A96F-DC9EAE74CA09}"/>
              </a:ext>
            </a:extLst>
          </p:cNvPr>
          <p:cNvSpPr/>
          <p:nvPr/>
        </p:nvSpPr>
        <p:spPr>
          <a:xfrm>
            <a:off x="9593777" y="3186517"/>
            <a:ext cx="2288822" cy="523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Tehnologie și infrastructură</a:t>
            </a:r>
            <a:r>
              <a:rPr lang="x-none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ko-KR" altLang="en-US" sz="1200" dirty="0"/>
          </a:p>
        </p:txBody>
      </p:sp>
      <p:sp>
        <p:nvSpPr>
          <p:cNvPr id="26" name="Rectangle 31">
            <a:extLst>
              <a:ext uri="{FF2B5EF4-FFF2-40B4-BE49-F238E27FC236}">
                <a16:creationId xmlns:a16="http://schemas.microsoft.com/office/drawing/2014/main" xmlns="" id="{8CF4B029-EAC4-431C-99D3-85111E7B5E42}"/>
              </a:ext>
            </a:extLst>
          </p:cNvPr>
          <p:cNvSpPr/>
          <p:nvPr/>
        </p:nvSpPr>
        <p:spPr>
          <a:xfrm>
            <a:off x="10197437" y="3875730"/>
            <a:ext cx="1685162" cy="5232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Resurse umane</a:t>
            </a:r>
            <a:r>
              <a:rPr lang="x-none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ko-KR" altLang="en-US" sz="1200" dirty="0"/>
          </a:p>
        </p:txBody>
      </p:sp>
      <p:sp>
        <p:nvSpPr>
          <p:cNvPr id="27" name="Rectangle 32">
            <a:extLst>
              <a:ext uri="{FF2B5EF4-FFF2-40B4-BE49-F238E27FC236}">
                <a16:creationId xmlns:a16="http://schemas.microsoft.com/office/drawing/2014/main" xmlns="" id="{2D35195C-A625-4F02-A7E9-3E1342BAEA19}"/>
              </a:ext>
            </a:extLst>
          </p:cNvPr>
          <p:cNvSpPr/>
          <p:nvPr/>
        </p:nvSpPr>
        <p:spPr>
          <a:xfrm>
            <a:off x="9331431" y="4535477"/>
            <a:ext cx="2551168" cy="523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Planificare strategică</a:t>
            </a:r>
            <a:r>
              <a:rPr lang="x-none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ko-KR" altLang="en-US" sz="1200" dirty="0"/>
          </a:p>
        </p:txBody>
      </p:sp>
      <p:sp>
        <p:nvSpPr>
          <p:cNvPr id="52" name="Freeform 101">
            <a:extLst>
              <a:ext uri="{FF2B5EF4-FFF2-40B4-BE49-F238E27FC236}">
                <a16:creationId xmlns:a16="http://schemas.microsoft.com/office/drawing/2014/main" xmlns="" id="{BF4B4813-02DA-45A0-9560-526287EB7830}"/>
              </a:ext>
            </a:extLst>
          </p:cNvPr>
          <p:cNvSpPr/>
          <p:nvPr/>
        </p:nvSpPr>
        <p:spPr>
          <a:xfrm>
            <a:off x="1055635" y="5486823"/>
            <a:ext cx="334541" cy="445397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CasetăText 2">
            <a:extLst>
              <a:ext uri="{FF2B5EF4-FFF2-40B4-BE49-F238E27FC236}">
                <a16:creationId xmlns:a16="http://schemas.microsoft.com/office/drawing/2014/main" xmlns="" id="{A3177276-58BB-8B24-77E7-6A44855847F9}"/>
              </a:ext>
            </a:extLst>
          </p:cNvPr>
          <p:cNvSpPr txBox="1"/>
          <p:nvPr/>
        </p:nvSpPr>
        <p:spPr>
          <a:xfrm>
            <a:off x="94701" y="3708811"/>
            <a:ext cx="157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/>
              <a:t>Concluzii și recomandări:</a:t>
            </a:r>
            <a:endParaRPr lang="ru-RU" dirty="0"/>
          </a:p>
        </p:txBody>
      </p:sp>
      <p:sp>
        <p:nvSpPr>
          <p:cNvPr id="5" name="Freeform 101">
            <a:extLst>
              <a:ext uri="{FF2B5EF4-FFF2-40B4-BE49-F238E27FC236}">
                <a16:creationId xmlns:a16="http://schemas.microsoft.com/office/drawing/2014/main" xmlns="" id="{69971013-8680-04E3-1CA4-0897EB271A6A}"/>
              </a:ext>
            </a:extLst>
          </p:cNvPr>
          <p:cNvSpPr/>
          <p:nvPr/>
        </p:nvSpPr>
        <p:spPr>
          <a:xfrm>
            <a:off x="2458415" y="3681893"/>
            <a:ext cx="334541" cy="445397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Freeform 101">
            <a:extLst>
              <a:ext uri="{FF2B5EF4-FFF2-40B4-BE49-F238E27FC236}">
                <a16:creationId xmlns:a16="http://schemas.microsoft.com/office/drawing/2014/main" xmlns="" id="{718EC43E-DA12-2B8A-A7D0-2B6A34359DB2}"/>
              </a:ext>
            </a:extLst>
          </p:cNvPr>
          <p:cNvSpPr/>
          <p:nvPr/>
        </p:nvSpPr>
        <p:spPr>
          <a:xfrm>
            <a:off x="2024839" y="2655462"/>
            <a:ext cx="334541" cy="445397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Freeform 101">
            <a:extLst>
              <a:ext uri="{FF2B5EF4-FFF2-40B4-BE49-F238E27FC236}">
                <a16:creationId xmlns:a16="http://schemas.microsoft.com/office/drawing/2014/main" xmlns="" id="{23FA7D6A-2189-A275-1E23-2D2B0D58FE67}"/>
              </a:ext>
            </a:extLst>
          </p:cNvPr>
          <p:cNvSpPr/>
          <p:nvPr/>
        </p:nvSpPr>
        <p:spPr>
          <a:xfrm>
            <a:off x="1034451" y="2184922"/>
            <a:ext cx="334541" cy="445397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CasetăText 56">
            <a:extLst>
              <a:ext uri="{FF2B5EF4-FFF2-40B4-BE49-F238E27FC236}">
                <a16:creationId xmlns:a16="http://schemas.microsoft.com/office/drawing/2014/main" xmlns="" id="{E09BE03C-47CE-F31A-2ADC-D01FFD3575FB}"/>
              </a:ext>
            </a:extLst>
          </p:cNvPr>
          <p:cNvSpPr txBox="1"/>
          <p:nvPr/>
        </p:nvSpPr>
        <p:spPr>
          <a:xfrm>
            <a:off x="3217088" y="1775604"/>
            <a:ext cx="5757824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subliniază necesitatea ca toți locuitorii din teritoriu să beneficieze de servicii stomatologice de calitate, indiferent de statutul social sau economic.</a:t>
            </a:r>
          </a:p>
        </p:txBody>
      </p:sp>
      <p:sp>
        <p:nvSpPr>
          <p:cNvPr id="58" name="Rectangle 31">
            <a:extLst>
              <a:ext uri="{FF2B5EF4-FFF2-40B4-BE49-F238E27FC236}">
                <a16:creationId xmlns:a16="http://schemas.microsoft.com/office/drawing/2014/main" xmlns="" id="{9C4294CF-D89A-EEFC-1B5F-F5C4DAD9A87E}"/>
              </a:ext>
            </a:extLst>
          </p:cNvPr>
          <p:cNvSpPr/>
          <p:nvPr/>
        </p:nvSpPr>
        <p:spPr>
          <a:xfrm>
            <a:off x="10061942" y="5225212"/>
            <a:ext cx="1820657" cy="5232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Integrare public-privat</a:t>
            </a:r>
            <a:endParaRPr lang="ko-K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30">
            <a:extLst>
              <a:ext uri="{FF2B5EF4-FFF2-40B4-BE49-F238E27FC236}">
                <a16:creationId xmlns:a16="http://schemas.microsoft.com/office/drawing/2014/main" xmlns="" id="{2F5AEA8B-866F-E098-37D6-8C4213BE8A9A}"/>
              </a:ext>
            </a:extLst>
          </p:cNvPr>
          <p:cNvSpPr/>
          <p:nvPr/>
        </p:nvSpPr>
        <p:spPr>
          <a:xfrm>
            <a:off x="9593777" y="5955017"/>
            <a:ext cx="2288822" cy="5232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1200" b="1" dirty="0"/>
              <a:t>Colaborare intersectorială</a:t>
            </a:r>
            <a:endParaRPr lang="ko-KR" altLang="en-US" sz="1200" dirty="0"/>
          </a:p>
        </p:txBody>
      </p:sp>
      <p:sp>
        <p:nvSpPr>
          <p:cNvPr id="60" name="CasetăText 59">
            <a:extLst>
              <a:ext uri="{FF2B5EF4-FFF2-40B4-BE49-F238E27FC236}">
                <a16:creationId xmlns:a16="http://schemas.microsoft.com/office/drawing/2014/main" xmlns="" id="{A7A5F52D-FF78-9550-9B2C-4B4CC156729C}"/>
              </a:ext>
            </a:extLst>
          </p:cNvPr>
          <p:cNvSpPr txBox="1"/>
          <p:nvPr/>
        </p:nvSpPr>
        <p:spPr>
          <a:xfrm>
            <a:off x="3126558" y="2471833"/>
            <a:ext cx="642380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recomandarea de a implementa în practică protocoalele clinice și standardele elaborate de Ministerul Sănătății, pentru uniformizarea și creșterea calității tratamentelor.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Freeform 101">
            <a:extLst>
              <a:ext uri="{FF2B5EF4-FFF2-40B4-BE49-F238E27FC236}">
                <a16:creationId xmlns:a16="http://schemas.microsoft.com/office/drawing/2014/main" xmlns="" id="{746FA105-AC82-EAE9-60FE-E1190E4E5F2B}"/>
              </a:ext>
            </a:extLst>
          </p:cNvPr>
          <p:cNvSpPr/>
          <p:nvPr/>
        </p:nvSpPr>
        <p:spPr>
          <a:xfrm>
            <a:off x="2130058" y="4839082"/>
            <a:ext cx="334541" cy="445397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CasetăText 62">
            <a:extLst>
              <a:ext uri="{FF2B5EF4-FFF2-40B4-BE49-F238E27FC236}">
                <a16:creationId xmlns:a16="http://schemas.microsoft.com/office/drawing/2014/main" xmlns="" id="{FA095022-EC9A-7F75-F7BD-1A7FD89A7E9C}"/>
              </a:ext>
            </a:extLst>
          </p:cNvPr>
          <p:cNvSpPr txBox="1"/>
          <p:nvPr/>
        </p:nvSpPr>
        <p:spPr>
          <a:xfrm>
            <a:off x="3450411" y="3186517"/>
            <a:ext cx="5776101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accent pe modernizarea bazei </a:t>
            </a:r>
            <a:r>
              <a:rPr lang="x-non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tehnico</a:t>
            </a: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-materiale și introducerea tehnologiilor avansate, ceea ce ar permite servicii mai eficiente și mai sigure.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CasetăText 64">
            <a:extLst>
              <a:ext uri="{FF2B5EF4-FFF2-40B4-BE49-F238E27FC236}">
                <a16:creationId xmlns:a16="http://schemas.microsoft.com/office/drawing/2014/main" xmlns="" id="{CB5FE532-D059-4A0D-2B1D-3705DCAEB907}"/>
              </a:ext>
            </a:extLst>
          </p:cNvPr>
          <p:cNvSpPr txBox="1"/>
          <p:nvPr/>
        </p:nvSpPr>
        <p:spPr>
          <a:xfrm>
            <a:off x="3422128" y="3860998"/>
            <a:ext cx="612823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fortificarea potențialului uman este considerată o prioritate, prin formare continuă și motivarea personalului.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CasetăText 66">
            <a:extLst>
              <a:ext uri="{FF2B5EF4-FFF2-40B4-BE49-F238E27FC236}">
                <a16:creationId xmlns:a16="http://schemas.microsoft.com/office/drawing/2014/main" xmlns="" id="{59FF7CB1-B1EA-F24C-DF88-57FCA060DF12}"/>
              </a:ext>
            </a:extLst>
          </p:cNvPr>
          <p:cNvSpPr txBox="1"/>
          <p:nvPr/>
        </p:nvSpPr>
        <p:spPr>
          <a:xfrm>
            <a:off x="3217088" y="4535477"/>
            <a:ext cx="600942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instituția trebuie să se adapteze la condițiile actuale de concurență, inclusiv față de sectorul privat.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CasetăText 68">
            <a:extLst>
              <a:ext uri="{FF2B5EF4-FFF2-40B4-BE49-F238E27FC236}">
                <a16:creationId xmlns:a16="http://schemas.microsoft.com/office/drawing/2014/main" xmlns="" id="{0A8BD998-D0A7-8071-0339-0E0B06AD25CE}"/>
              </a:ext>
            </a:extLst>
          </p:cNvPr>
          <p:cNvSpPr txBox="1"/>
          <p:nvPr/>
        </p:nvSpPr>
        <p:spPr>
          <a:xfrm>
            <a:off x="3422128" y="5215275"/>
            <a:ext cx="612823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recomandă elaborarea de măsuri pentru coordonarea serviciilor stomatologice de stat și private, astfel încât populația să aibă acces garantat la asistență.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CasetăText 70">
            <a:extLst>
              <a:ext uri="{FF2B5EF4-FFF2-40B4-BE49-F238E27FC236}">
                <a16:creationId xmlns:a16="http://schemas.microsoft.com/office/drawing/2014/main" xmlns="" id="{8BBB478D-2E7A-1AEB-5284-4B27C9F44E31}"/>
              </a:ext>
            </a:extLst>
          </p:cNvPr>
          <p:cNvSpPr txBox="1"/>
          <p:nvPr/>
        </p:nvSpPr>
        <p:spPr>
          <a:xfrm>
            <a:off x="2078214" y="5941658"/>
            <a:ext cx="742030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parteneriat cu Direcția Raională de Educație și Învățământ pentru implementarea Programului Unic de Asigurări Medicale, ceea ce ar facilita accesul copiilor și tinerilor la servicii stomatologice.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36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>
            <a:extLst>
              <a:ext uri="{FF2B5EF4-FFF2-40B4-BE49-F238E27FC236}">
                <a16:creationId xmlns:a16="http://schemas.microsoft.com/office/drawing/2014/main" xmlns="" id="{88779328-ED25-92BB-549F-6D489D3F3573}"/>
              </a:ext>
            </a:extLst>
          </p:cNvPr>
          <p:cNvSpPr txBox="1"/>
          <p:nvPr/>
        </p:nvSpPr>
        <p:spPr>
          <a:xfrm>
            <a:off x="2540949" y="1008404"/>
            <a:ext cx="7867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Mulțumesc pentru atenție!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420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C0B05D5-ED0A-491A-92DA-21B0EEED13C2}"/>
              </a:ext>
            </a:extLst>
          </p:cNvPr>
          <p:cNvSpPr/>
          <p:nvPr/>
        </p:nvSpPr>
        <p:spPr>
          <a:xfrm>
            <a:off x="4877098" y="1837100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F4FD704-D0BA-4C67-B6BA-017CD2EFDB48}"/>
              </a:ext>
            </a:extLst>
          </p:cNvPr>
          <p:cNvSpPr/>
          <p:nvPr/>
        </p:nvSpPr>
        <p:spPr>
          <a:xfrm>
            <a:off x="4877098" y="2938384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9A49F76-2AF7-4842-9AFD-E72725226999}"/>
              </a:ext>
            </a:extLst>
          </p:cNvPr>
          <p:cNvSpPr/>
          <p:nvPr/>
        </p:nvSpPr>
        <p:spPr>
          <a:xfrm>
            <a:off x="4877098" y="4039668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xmlns="" id="{4C2B5DB1-D9E4-43EB-AA73-740087100E2A}"/>
              </a:ext>
            </a:extLst>
          </p:cNvPr>
          <p:cNvSpPr/>
          <p:nvPr/>
        </p:nvSpPr>
        <p:spPr>
          <a:xfrm>
            <a:off x="2800072" y="2907813"/>
            <a:ext cx="2056195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xmlns="" id="{5C7FE714-93BA-4F9B-96DA-97E100E9BA86}"/>
              </a:ext>
            </a:extLst>
          </p:cNvPr>
          <p:cNvSpPr/>
          <p:nvPr/>
        </p:nvSpPr>
        <p:spPr>
          <a:xfrm>
            <a:off x="2797754" y="1806188"/>
            <a:ext cx="2063810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27" h="2068370">
                <a:moveTo>
                  <a:pt x="1598829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01113" y="290117"/>
                  <a:pt x="1598829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xmlns="" id="{1E8B45D1-02DF-4380-A7D6-863AA7795172}"/>
              </a:ext>
            </a:extLst>
          </p:cNvPr>
          <p:cNvSpPr/>
          <p:nvPr/>
        </p:nvSpPr>
        <p:spPr>
          <a:xfrm flipV="1">
            <a:off x="2807369" y="3936415"/>
            <a:ext cx="2047004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Trapezoid 13">
            <a:extLst>
              <a:ext uri="{FF2B5EF4-FFF2-40B4-BE49-F238E27FC236}">
                <a16:creationId xmlns:a16="http://schemas.microsoft.com/office/drawing/2014/main" xmlns="" id="{734A7367-EF02-49E6-8350-AE97CDE83A71}"/>
              </a:ext>
            </a:extLst>
          </p:cNvPr>
          <p:cNvSpPr/>
          <p:nvPr/>
        </p:nvSpPr>
        <p:spPr>
          <a:xfrm>
            <a:off x="5117875" y="2071944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xmlns="" id="{899E2942-6E63-49B4-9133-D51BFC0892F4}"/>
              </a:ext>
            </a:extLst>
          </p:cNvPr>
          <p:cNvSpPr/>
          <p:nvPr/>
        </p:nvSpPr>
        <p:spPr>
          <a:xfrm>
            <a:off x="5241212" y="4250649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xmlns="" id="{76BD43B1-4FAD-42F5-9118-D2FDFD0FD997}"/>
              </a:ext>
            </a:extLst>
          </p:cNvPr>
          <p:cNvSpPr/>
          <p:nvPr/>
        </p:nvSpPr>
        <p:spPr>
          <a:xfrm>
            <a:off x="5137270" y="3189036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xmlns="" id="{3EF0346C-C9B7-4668-85AC-E339350CA578}"/>
              </a:ext>
            </a:extLst>
          </p:cNvPr>
          <p:cNvGrpSpPr/>
          <p:nvPr/>
        </p:nvGrpSpPr>
        <p:grpSpPr>
          <a:xfrm flipH="1">
            <a:off x="819465" y="1364112"/>
            <a:ext cx="1809399" cy="5144606"/>
            <a:chOff x="9732137" y="733036"/>
            <a:chExt cx="2053695" cy="5839205"/>
          </a:xfrm>
        </p:grpSpPr>
        <p:sp>
          <p:nvSpPr>
            <p:cNvPr id="28" name="Freeform: Shape 2">
              <a:extLst>
                <a:ext uri="{FF2B5EF4-FFF2-40B4-BE49-F238E27FC236}">
                  <a16:creationId xmlns:a16="http://schemas.microsoft.com/office/drawing/2014/main" xmlns="" id="{AE0F47B9-B5F3-49D4-A55C-014BCFA4BFED}"/>
                </a:ext>
              </a:extLst>
            </p:cNvPr>
            <p:cNvSpPr/>
            <p:nvPr/>
          </p:nvSpPr>
          <p:spPr>
            <a:xfrm flipH="1">
              <a:off x="9736375" y="3526897"/>
              <a:ext cx="245308" cy="438050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rgbClr val="FBC094"/>
            </a:solidFill>
            <a:ln w="14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Freeform: Shape 3">
              <a:extLst>
                <a:ext uri="{FF2B5EF4-FFF2-40B4-BE49-F238E27FC236}">
                  <a16:creationId xmlns:a16="http://schemas.microsoft.com/office/drawing/2014/main" xmlns="" id="{011C16B7-3941-4A06-9256-353C9312A9F2}"/>
                </a:ext>
              </a:extLst>
            </p:cNvPr>
            <p:cNvSpPr/>
            <p:nvPr/>
          </p:nvSpPr>
          <p:spPr>
            <a:xfrm flipH="1">
              <a:off x="9746807" y="3356443"/>
              <a:ext cx="216105" cy="204423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4">
              <a:extLst>
                <a:ext uri="{FF2B5EF4-FFF2-40B4-BE49-F238E27FC236}">
                  <a16:creationId xmlns:a16="http://schemas.microsoft.com/office/drawing/2014/main" xmlns="" id="{A06EE579-B03F-4E46-93AD-376207D94019}"/>
                </a:ext>
              </a:extLst>
            </p:cNvPr>
            <p:cNvSpPr/>
            <p:nvPr/>
          </p:nvSpPr>
          <p:spPr>
            <a:xfrm flipH="1">
              <a:off x="9762737" y="3155449"/>
              <a:ext cx="1559458" cy="3416792"/>
            </a:xfrm>
            <a:custGeom>
              <a:avLst/>
              <a:gdLst>
                <a:gd name="connsiteX0" fmla="*/ 1304660 w 1831086"/>
                <a:gd name="connsiteY0" fmla="*/ 1554179 h 4011930"/>
                <a:gd name="connsiteX1" fmla="*/ 1220992 w 1831086"/>
                <a:gd name="connsiteY1" fmla="*/ 2856514 h 4011930"/>
                <a:gd name="connsiteX2" fmla="*/ 1216191 w 1831086"/>
                <a:gd name="connsiteY2" fmla="*/ 2967613 h 4011930"/>
                <a:gd name="connsiteX3" fmla="*/ 1234708 w 1831086"/>
                <a:gd name="connsiteY3" fmla="*/ 3161695 h 4011930"/>
                <a:gd name="connsiteX4" fmla="*/ 1294373 w 1831086"/>
                <a:gd name="connsiteY4" fmla="*/ 3304341 h 4011930"/>
                <a:gd name="connsiteX5" fmla="*/ 1413016 w 1831086"/>
                <a:gd name="connsiteY5" fmla="*/ 3487450 h 4011930"/>
                <a:gd name="connsiteX6" fmla="*/ 1618756 w 1831086"/>
                <a:gd name="connsiteY6" fmla="*/ 3602664 h 4011930"/>
                <a:gd name="connsiteX7" fmla="*/ 1779919 w 1831086"/>
                <a:gd name="connsiteY7" fmla="*/ 3664386 h 4011930"/>
                <a:gd name="connsiteX8" fmla="*/ 1827239 w 1831086"/>
                <a:gd name="connsiteY8" fmla="*/ 3761770 h 4011930"/>
                <a:gd name="connsiteX9" fmla="*/ 1823810 w 1831086"/>
                <a:gd name="connsiteY9" fmla="*/ 3772057 h 4011930"/>
                <a:gd name="connsiteX10" fmla="*/ 1797064 w 1831086"/>
                <a:gd name="connsiteY10" fmla="*/ 3795374 h 4011930"/>
                <a:gd name="connsiteX11" fmla="*/ 1795692 w 1831086"/>
                <a:gd name="connsiteY11" fmla="*/ 3797431 h 4011930"/>
                <a:gd name="connsiteX12" fmla="*/ 1506285 w 1831086"/>
                <a:gd name="connsiteY12" fmla="*/ 3813890 h 4011930"/>
                <a:gd name="connsiteX13" fmla="*/ 1244995 w 1831086"/>
                <a:gd name="connsiteY13" fmla="*/ 3784401 h 4011930"/>
                <a:gd name="connsiteX14" fmla="*/ 1169557 w 1831086"/>
                <a:gd name="connsiteY14" fmla="*/ 3729537 h 4011930"/>
                <a:gd name="connsiteX15" fmla="*/ 1153784 w 1831086"/>
                <a:gd name="connsiteY15" fmla="*/ 3777543 h 4011930"/>
                <a:gd name="connsiteX16" fmla="*/ 1066687 w 1831086"/>
                <a:gd name="connsiteY16" fmla="*/ 3787144 h 4011930"/>
                <a:gd name="connsiteX17" fmla="*/ 851346 w 1831086"/>
                <a:gd name="connsiteY17" fmla="*/ 3750797 h 4011930"/>
                <a:gd name="connsiteX18" fmla="*/ 821857 w 1831086"/>
                <a:gd name="connsiteY18" fmla="*/ 3593063 h 4011930"/>
                <a:gd name="connsiteX19" fmla="*/ 804712 w 1831086"/>
                <a:gd name="connsiteY19" fmla="*/ 3368120 h 4011930"/>
                <a:gd name="connsiteX20" fmla="*/ 784138 w 1831086"/>
                <a:gd name="connsiteY20" fmla="*/ 2921665 h 4011930"/>
                <a:gd name="connsiteX21" fmla="*/ 731331 w 1831086"/>
                <a:gd name="connsiteY21" fmla="*/ 2075387 h 4011930"/>
                <a:gd name="connsiteX22" fmla="*/ 688126 w 1831086"/>
                <a:gd name="connsiteY22" fmla="*/ 1612472 h 4011930"/>
                <a:gd name="connsiteX23" fmla="*/ 587313 w 1831086"/>
                <a:gd name="connsiteY23" fmla="*/ 2187173 h 4011930"/>
                <a:gd name="connsiteX24" fmla="*/ 557824 w 1831086"/>
                <a:gd name="connsiteY24" fmla="*/ 2378511 h 4011930"/>
                <a:gd name="connsiteX25" fmla="*/ 537935 w 1831086"/>
                <a:gd name="connsiteY25" fmla="*/ 2530073 h 4011930"/>
                <a:gd name="connsiteX26" fmla="*/ 538621 w 1831086"/>
                <a:gd name="connsiteY26" fmla="*/ 3224788 h 4011930"/>
                <a:gd name="connsiteX27" fmla="*/ 550280 w 1831086"/>
                <a:gd name="connsiteY27" fmla="*/ 3420927 h 4011930"/>
                <a:gd name="connsiteX28" fmla="*/ 528334 w 1831086"/>
                <a:gd name="connsiteY28" fmla="*/ 3635582 h 4011930"/>
                <a:gd name="connsiteX29" fmla="*/ 519419 w 1831086"/>
                <a:gd name="connsiteY29" fmla="*/ 3728165 h 4011930"/>
                <a:gd name="connsiteX30" fmla="*/ 568111 w 1831086"/>
                <a:gd name="connsiteY30" fmla="*/ 3818005 h 4011930"/>
                <a:gd name="connsiteX31" fmla="*/ 568796 w 1831086"/>
                <a:gd name="connsiteY31" fmla="*/ 3986712 h 4011930"/>
                <a:gd name="connsiteX32" fmla="*/ 500216 w 1831086"/>
                <a:gd name="connsiteY32" fmla="*/ 4008658 h 4011930"/>
                <a:gd name="connsiteX33" fmla="*/ 368543 w 1831086"/>
                <a:gd name="connsiteY33" fmla="*/ 4011401 h 4011930"/>
                <a:gd name="connsiteX34" fmla="*/ 116854 w 1831086"/>
                <a:gd name="connsiteY34" fmla="*/ 3837893 h 4011930"/>
                <a:gd name="connsiteX35" fmla="*/ 116168 w 1831086"/>
                <a:gd name="connsiteY35" fmla="*/ 3700733 h 4011930"/>
                <a:gd name="connsiteX36" fmla="*/ 13984 w 1831086"/>
                <a:gd name="connsiteY36" fmla="*/ 3615694 h 4011930"/>
                <a:gd name="connsiteX37" fmla="*/ 8498 w 1831086"/>
                <a:gd name="connsiteY37" fmla="*/ 3427785 h 4011930"/>
                <a:gd name="connsiteX38" fmla="*/ 19471 w 1831086"/>
                <a:gd name="connsiteY38" fmla="*/ 2896976 h 4011930"/>
                <a:gd name="connsiteX39" fmla="*/ 96280 w 1831086"/>
                <a:gd name="connsiteY39" fmla="*/ 1501372 h 4011930"/>
                <a:gd name="connsiteX40" fmla="*/ 172404 w 1831086"/>
                <a:gd name="connsiteY40" fmla="*/ 607775 h 4011930"/>
                <a:gd name="connsiteX41" fmla="*/ 213552 w 1831086"/>
                <a:gd name="connsiteY41" fmla="*/ 216183 h 4011930"/>
                <a:gd name="connsiteX42" fmla="*/ 247156 w 1831086"/>
                <a:gd name="connsiteY42" fmla="*/ 17987 h 4011930"/>
                <a:gd name="connsiteX43" fmla="*/ 950101 w 1831086"/>
                <a:gd name="connsiteY43" fmla="*/ 18673 h 4011930"/>
                <a:gd name="connsiteX44" fmla="*/ 982334 w 1831086"/>
                <a:gd name="connsiteY44" fmla="*/ 9758 h 4011930"/>
                <a:gd name="connsiteX45" fmla="*/ 1121551 w 1831086"/>
                <a:gd name="connsiteY45" fmla="*/ 156 h 4011930"/>
                <a:gd name="connsiteX46" fmla="*/ 1299859 w 1831086"/>
                <a:gd name="connsiteY46" fmla="*/ 26903 h 4011930"/>
                <a:gd name="connsiteX47" fmla="*/ 1304660 w 1831086"/>
                <a:gd name="connsiteY47" fmla="*/ 1554179 h 401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31086" h="4011930">
                  <a:moveTo>
                    <a:pt x="1304660" y="1554179"/>
                  </a:moveTo>
                  <a:cubicBezTo>
                    <a:pt x="1273799" y="2008179"/>
                    <a:pt x="1218935" y="2403200"/>
                    <a:pt x="1220992" y="2856514"/>
                  </a:cubicBezTo>
                  <a:cubicBezTo>
                    <a:pt x="1220992" y="2862000"/>
                    <a:pt x="1216191" y="2962127"/>
                    <a:pt x="1216191" y="2967613"/>
                  </a:cubicBezTo>
                  <a:cubicBezTo>
                    <a:pt x="1218935" y="3019048"/>
                    <a:pt x="1233336" y="3123290"/>
                    <a:pt x="1234708" y="3161695"/>
                  </a:cubicBezTo>
                  <a:cubicBezTo>
                    <a:pt x="1238137" y="3242619"/>
                    <a:pt x="1254596" y="3217244"/>
                    <a:pt x="1294373" y="3304341"/>
                  </a:cubicBezTo>
                  <a:cubicBezTo>
                    <a:pt x="1330034" y="3382522"/>
                    <a:pt x="1368439" y="3414755"/>
                    <a:pt x="1413016" y="3487450"/>
                  </a:cubicBezTo>
                  <a:cubicBezTo>
                    <a:pt x="1457593" y="3560144"/>
                    <a:pt x="1539203" y="3582090"/>
                    <a:pt x="1618756" y="3602664"/>
                  </a:cubicBezTo>
                  <a:cubicBezTo>
                    <a:pt x="1685279" y="3619123"/>
                    <a:pt x="1713396" y="3647241"/>
                    <a:pt x="1779919" y="3664386"/>
                  </a:cubicBezTo>
                  <a:cubicBezTo>
                    <a:pt x="1819010" y="3677416"/>
                    <a:pt x="1843013" y="3730909"/>
                    <a:pt x="1827239" y="3761770"/>
                  </a:cubicBezTo>
                  <a:lnTo>
                    <a:pt x="1823810" y="3772057"/>
                  </a:lnTo>
                  <a:cubicBezTo>
                    <a:pt x="1821067" y="3785087"/>
                    <a:pt x="1797064" y="3795374"/>
                    <a:pt x="1797064" y="3795374"/>
                  </a:cubicBezTo>
                  <a:lnTo>
                    <a:pt x="1795692" y="3797431"/>
                  </a:lnTo>
                  <a:cubicBezTo>
                    <a:pt x="1786777" y="3815262"/>
                    <a:pt x="1517943" y="3820063"/>
                    <a:pt x="1506285" y="3813890"/>
                  </a:cubicBezTo>
                  <a:cubicBezTo>
                    <a:pt x="1424675" y="3805661"/>
                    <a:pt x="1244995" y="3784401"/>
                    <a:pt x="1244995" y="3784401"/>
                  </a:cubicBezTo>
                  <a:cubicBezTo>
                    <a:pt x="1244309" y="3781658"/>
                    <a:pt x="1241566" y="3726108"/>
                    <a:pt x="1169557" y="3729537"/>
                  </a:cubicBezTo>
                  <a:cubicBezTo>
                    <a:pt x="1144183" y="3730909"/>
                    <a:pt x="1170243" y="3765199"/>
                    <a:pt x="1153784" y="3777543"/>
                  </a:cubicBezTo>
                  <a:cubicBezTo>
                    <a:pt x="1135267" y="3791259"/>
                    <a:pt x="1089319" y="3787830"/>
                    <a:pt x="1066687" y="3787144"/>
                  </a:cubicBezTo>
                  <a:cubicBezTo>
                    <a:pt x="1026225" y="3785773"/>
                    <a:pt x="849289" y="3803603"/>
                    <a:pt x="851346" y="3750797"/>
                  </a:cubicBezTo>
                  <a:cubicBezTo>
                    <a:pt x="856147" y="3690446"/>
                    <a:pt x="814313" y="3649298"/>
                    <a:pt x="821857" y="3593063"/>
                  </a:cubicBezTo>
                  <a:cubicBezTo>
                    <a:pt x="830772" y="3525854"/>
                    <a:pt x="790996" y="3438758"/>
                    <a:pt x="804712" y="3368120"/>
                  </a:cubicBezTo>
                  <a:cubicBezTo>
                    <a:pt x="813627" y="3324915"/>
                    <a:pt x="795796" y="3063625"/>
                    <a:pt x="784138" y="2921665"/>
                  </a:cubicBezTo>
                  <a:cubicBezTo>
                    <a:pt x="761506" y="2637058"/>
                    <a:pt x="753962" y="2359994"/>
                    <a:pt x="731331" y="2075387"/>
                  </a:cubicBezTo>
                  <a:cubicBezTo>
                    <a:pt x="727216" y="2023952"/>
                    <a:pt x="688126" y="1623445"/>
                    <a:pt x="688126" y="1612472"/>
                  </a:cubicBezTo>
                  <a:cubicBezTo>
                    <a:pt x="670981" y="1621387"/>
                    <a:pt x="587999" y="2181001"/>
                    <a:pt x="587313" y="2187173"/>
                  </a:cubicBezTo>
                  <a:cubicBezTo>
                    <a:pt x="559195" y="2231750"/>
                    <a:pt x="564682" y="2326390"/>
                    <a:pt x="557824" y="2378511"/>
                  </a:cubicBezTo>
                  <a:cubicBezTo>
                    <a:pt x="557824" y="2427889"/>
                    <a:pt x="544108" y="2480695"/>
                    <a:pt x="537935" y="2530073"/>
                  </a:cubicBezTo>
                  <a:cubicBezTo>
                    <a:pt x="507760" y="2759816"/>
                    <a:pt x="525591" y="2995045"/>
                    <a:pt x="538621" y="3224788"/>
                  </a:cubicBezTo>
                  <a:cubicBezTo>
                    <a:pt x="542736" y="3289939"/>
                    <a:pt x="546165" y="3355776"/>
                    <a:pt x="550280" y="3420927"/>
                  </a:cubicBezTo>
                  <a:cubicBezTo>
                    <a:pt x="553023" y="3470305"/>
                    <a:pt x="570168" y="3603350"/>
                    <a:pt x="528334" y="3635582"/>
                  </a:cubicBezTo>
                  <a:cubicBezTo>
                    <a:pt x="474842" y="3676730"/>
                    <a:pt x="477585" y="3669872"/>
                    <a:pt x="519419" y="3728165"/>
                  </a:cubicBezTo>
                  <a:cubicBezTo>
                    <a:pt x="539307" y="3756283"/>
                    <a:pt x="552337" y="3787830"/>
                    <a:pt x="568111" y="3818005"/>
                  </a:cubicBezTo>
                  <a:cubicBezTo>
                    <a:pt x="590056" y="3858467"/>
                    <a:pt x="640120" y="3975053"/>
                    <a:pt x="568796" y="3986712"/>
                  </a:cubicBezTo>
                  <a:cubicBezTo>
                    <a:pt x="537935" y="3999742"/>
                    <a:pt x="537935" y="3999742"/>
                    <a:pt x="500216" y="4008658"/>
                  </a:cubicBezTo>
                  <a:cubicBezTo>
                    <a:pt x="467298" y="4016201"/>
                    <a:pt x="401461" y="4014830"/>
                    <a:pt x="368543" y="4011401"/>
                  </a:cubicBezTo>
                  <a:cubicBezTo>
                    <a:pt x="267730" y="4000428"/>
                    <a:pt x="118226" y="3964081"/>
                    <a:pt x="116854" y="3837893"/>
                  </a:cubicBezTo>
                  <a:cubicBezTo>
                    <a:pt x="116168" y="3792631"/>
                    <a:pt x="124398" y="3745996"/>
                    <a:pt x="116168" y="3700733"/>
                  </a:cubicBezTo>
                  <a:cubicBezTo>
                    <a:pt x="107253" y="3652727"/>
                    <a:pt x="40045" y="3654785"/>
                    <a:pt x="13984" y="3615694"/>
                  </a:cubicBezTo>
                  <a:cubicBezTo>
                    <a:pt x="-15505" y="3569746"/>
                    <a:pt x="11241" y="3481963"/>
                    <a:pt x="8498" y="3427785"/>
                  </a:cubicBezTo>
                  <a:cubicBezTo>
                    <a:pt x="-2475" y="3250849"/>
                    <a:pt x="9869" y="3073912"/>
                    <a:pt x="19471" y="2896976"/>
                  </a:cubicBezTo>
                  <a:cubicBezTo>
                    <a:pt x="44159" y="2432003"/>
                    <a:pt x="59933" y="1965659"/>
                    <a:pt x="96280" y="1501372"/>
                  </a:cubicBezTo>
                  <a:cubicBezTo>
                    <a:pt x="119597" y="1203736"/>
                    <a:pt x="144286" y="905412"/>
                    <a:pt x="172404" y="607775"/>
                  </a:cubicBezTo>
                  <a:cubicBezTo>
                    <a:pt x="184748" y="477473"/>
                    <a:pt x="197779" y="346485"/>
                    <a:pt x="213552" y="216183"/>
                  </a:cubicBezTo>
                  <a:cubicBezTo>
                    <a:pt x="221096" y="154461"/>
                    <a:pt x="220410" y="75594"/>
                    <a:pt x="247156" y="17987"/>
                  </a:cubicBezTo>
                  <a:cubicBezTo>
                    <a:pt x="248528" y="14558"/>
                    <a:pt x="949415" y="22102"/>
                    <a:pt x="950101" y="18673"/>
                  </a:cubicBezTo>
                  <a:cubicBezTo>
                    <a:pt x="959017" y="9758"/>
                    <a:pt x="970675" y="10443"/>
                    <a:pt x="982334" y="9758"/>
                  </a:cubicBezTo>
                  <a:cubicBezTo>
                    <a:pt x="1028968" y="7014"/>
                    <a:pt x="1075603" y="3585"/>
                    <a:pt x="1121551" y="156"/>
                  </a:cubicBezTo>
                  <a:cubicBezTo>
                    <a:pt x="1139382" y="-1215"/>
                    <a:pt x="1286143" y="6329"/>
                    <a:pt x="1299859" y="26903"/>
                  </a:cubicBezTo>
                  <a:cubicBezTo>
                    <a:pt x="1298487" y="42676"/>
                    <a:pt x="1305345" y="1537034"/>
                    <a:pt x="1304660" y="155417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5">
              <a:extLst>
                <a:ext uri="{FF2B5EF4-FFF2-40B4-BE49-F238E27FC236}">
                  <a16:creationId xmlns:a16="http://schemas.microsoft.com/office/drawing/2014/main" xmlns="" id="{00BDFC4B-C27D-42FC-BBAF-0180CC1199EE}"/>
                </a:ext>
              </a:extLst>
            </p:cNvPr>
            <p:cNvSpPr/>
            <p:nvPr/>
          </p:nvSpPr>
          <p:spPr>
            <a:xfrm flipH="1">
              <a:off x="10318490" y="1481646"/>
              <a:ext cx="636633" cy="1682113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6">
              <a:extLst>
                <a:ext uri="{FF2B5EF4-FFF2-40B4-BE49-F238E27FC236}">
                  <a16:creationId xmlns:a16="http://schemas.microsoft.com/office/drawing/2014/main" xmlns="" id="{94C31CA3-3DFB-42E4-A6D7-EC02D1BF5AB7}"/>
                </a:ext>
              </a:extLst>
            </p:cNvPr>
            <p:cNvSpPr/>
            <p:nvPr/>
          </p:nvSpPr>
          <p:spPr>
            <a:xfrm flipH="1">
              <a:off x="9732137" y="1604301"/>
              <a:ext cx="776809" cy="2861929"/>
            </a:xfrm>
            <a:custGeom>
              <a:avLst/>
              <a:gdLst>
                <a:gd name="connsiteX0" fmla="*/ 0 w 912114"/>
                <a:gd name="connsiteY0" fmla="*/ 0 h 3360420"/>
                <a:gd name="connsiteX1" fmla="*/ 11659 w 912114"/>
                <a:gd name="connsiteY1" fmla="*/ 10287 h 3360420"/>
                <a:gd name="connsiteX2" fmla="*/ 32233 w 912114"/>
                <a:gd name="connsiteY2" fmla="*/ 99441 h 3360420"/>
                <a:gd name="connsiteX3" fmla="*/ 355244 w 912114"/>
                <a:gd name="connsiteY3" fmla="*/ 221513 h 3360420"/>
                <a:gd name="connsiteX4" fmla="*/ 639851 w 912114"/>
                <a:gd name="connsiteY4" fmla="*/ 691972 h 3360420"/>
                <a:gd name="connsiteX5" fmla="*/ 844220 w 912114"/>
                <a:gd name="connsiteY5" fmla="*/ 1599971 h 3360420"/>
                <a:gd name="connsiteX6" fmla="*/ 918286 w 912114"/>
                <a:gd name="connsiteY6" fmla="*/ 2125294 h 3360420"/>
                <a:gd name="connsiteX7" fmla="*/ 593903 w 912114"/>
                <a:gd name="connsiteY7" fmla="*/ 2111578 h 3360420"/>
                <a:gd name="connsiteX8" fmla="*/ 477317 w 912114"/>
                <a:gd name="connsiteY8" fmla="*/ 1719986 h 3360420"/>
                <a:gd name="connsiteX9" fmla="*/ 571271 w 912114"/>
                <a:gd name="connsiteY9" fmla="*/ 3339846 h 3360420"/>
                <a:gd name="connsiteX10" fmla="*/ 281178 w 912114"/>
                <a:gd name="connsiteY10" fmla="*/ 3367278 h 3360420"/>
                <a:gd name="connsiteX11" fmla="*/ 212598 w 912114"/>
                <a:gd name="connsiteY11" fmla="*/ 2028596 h 3360420"/>
                <a:gd name="connsiteX12" fmla="*/ 128245 w 912114"/>
                <a:gd name="connsiteY12" fmla="*/ 866851 h 3360420"/>
                <a:gd name="connsiteX13" fmla="*/ 0 w 912114"/>
                <a:gd name="connsiteY13" fmla="*/ 0 h 336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2114" h="3360420">
                  <a:moveTo>
                    <a:pt x="0" y="0"/>
                  </a:moveTo>
                  <a:cubicBezTo>
                    <a:pt x="12344" y="7544"/>
                    <a:pt x="11659" y="10287"/>
                    <a:pt x="11659" y="10287"/>
                  </a:cubicBezTo>
                  <a:lnTo>
                    <a:pt x="32233" y="99441"/>
                  </a:lnTo>
                  <a:cubicBezTo>
                    <a:pt x="32233" y="99441"/>
                    <a:pt x="237973" y="151562"/>
                    <a:pt x="355244" y="221513"/>
                  </a:cubicBezTo>
                  <a:cubicBezTo>
                    <a:pt x="472516" y="291465"/>
                    <a:pt x="619277" y="590474"/>
                    <a:pt x="639851" y="691972"/>
                  </a:cubicBezTo>
                  <a:cubicBezTo>
                    <a:pt x="660425" y="793471"/>
                    <a:pt x="799643" y="1282446"/>
                    <a:pt x="844220" y="1599971"/>
                  </a:cubicBezTo>
                  <a:cubicBezTo>
                    <a:pt x="888797" y="1917497"/>
                    <a:pt x="918286" y="2125294"/>
                    <a:pt x="918286" y="2125294"/>
                  </a:cubicBezTo>
                  <a:lnTo>
                    <a:pt x="593903" y="2111578"/>
                  </a:lnTo>
                  <a:lnTo>
                    <a:pt x="477317" y="1719986"/>
                  </a:lnTo>
                  <a:lnTo>
                    <a:pt x="571271" y="3339846"/>
                  </a:lnTo>
                  <a:lnTo>
                    <a:pt x="281178" y="3367278"/>
                  </a:lnTo>
                  <a:cubicBezTo>
                    <a:pt x="281178" y="3367278"/>
                    <a:pt x="236601" y="2406472"/>
                    <a:pt x="212598" y="2028596"/>
                  </a:cubicBezTo>
                  <a:cubicBezTo>
                    <a:pt x="188595" y="1654150"/>
                    <a:pt x="193396" y="1313993"/>
                    <a:pt x="128245" y="866851"/>
                  </a:cubicBezTo>
                  <a:cubicBezTo>
                    <a:pt x="81610" y="545211"/>
                    <a:pt x="5486" y="22014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7">
              <a:extLst>
                <a:ext uri="{FF2B5EF4-FFF2-40B4-BE49-F238E27FC236}">
                  <a16:creationId xmlns:a16="http://schemas.microsoft.com/office/drawing/2014/main" xmlns="" id="{5E3F221A-B1BF-4003-8DEB-5DE580F774ED}"/>
                </a:ext>
              </a:extLst>
            </p:cNvPr>
            <p:cNvSpPr/>
            <p:nvPr/>
          </p:nvSpPr>
          <p:spPr>
            <a:xfrm flipH="1">
              <a:off x="10409072" y="747808"/>
              <a:ext cx="554864" cy="963710"/>
            </a:xfrm>
            <a:custGeom>
              <a:avLst/>
              <a:gdLst>
                <a:gd name="connsiteX0" fmla="*/ 622706 w 651510"/>
                <a:gd name="connsiteY0" fmla="*/ 160770 h 1131570"/>
                <a:gd name="connsiteX1" fmla="*/ 226314 w 651510"/>
                <a:gd name="connsiteY1" fmla="*/ 21553 h 1131570"/>
                <a:gd name="connsiteX2" fmla="*/ 23317 w 651510"/>
                <a:gd name="connsiteY2" fmla="*/ 235522 h 1131570"/>
                <a:gd name="connsiteX3" fmla="*/ 26746 w 651510"/>
                <a:gd name="connsiteY3" fmla="*/ 410401 h 1131570"/>
                <a:gd name="connsiteX4" fmla="*/ 0 w 651510"/>
                <a:gd name="connsiteY4" fmla="*/ 465951 h 1131570"/>
                <a:gd name="connsiteX5" fmla="*/ 74066 w 651510"/>
                <a:gd name="connsiteY5" fmla="*/ 652489 h 1131570"/>
                <a:gd name="connsiteX6" fmla="*/ 92583 w 651510"/>
                <a:gd name="connsiteY6" fmla="*/ 697751 h 1131570"/>
                <a:gd name="connsiteX7" fmla="*/ 73381 w 651510"/>
                <a:gd name="connsiteY7" fmla="*/ 863029 h 1131570"/>
                <a:gd name="connsiteX8" fmla="*/ 104242 w 651510"/>
                <a:gd name="connsiteY8" fmla="*/ 925437 h 1131570"/>
                <a:gd name="connsiteX9" fmla="*/ 306553 w 651510"/>
                <a:gd name="connsiteY9" fmla="*/ 1084543 h 1131570"/>
                <a:gd name="connsiteX10" fmla="*/ 367589 w 651510"/>
                <a:gd name="connsiteY10" fmla="*/ 1132549 h 1131570"/>
                <a:gd name="connsiteX11" fmla="*/ 434111 w 651510"/>
                <a:gd name="connsiteY11" fmla="*/ 1107860 h 1131570"/>
                <a:gd name="connsiteX12" fmla="*/ 517093 w 651510"/>
                <a:gd name="connsiteY12" fmla="*/ 959041 h 1131570"/>
                <a:gd name="connsiteX13" fmla="*/ 509549 w 651510"/>
                <a:gd name="connsiteY13" fmla="*/ 887032 h 1131570"/>
                <a:gd name="connsiteX14" fmla="*/ 643966 w 651510"/>
                <a:gd name="connsiteY14" fmla="*/ 576365 h 1131570"/>
                <a:gd name="connsiteX15" fmla="*/ 649453 w 651510"/>
                <a:gd name="connsiteY15" fmla="*/ 461150 h 1131570"/>
                <a:gd name="connsiteX16" fmla="*/ 622706 w 651510"/>
                <a:gd name="connsiteY16" fmla="*/ 160770 h 113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510" h="1131570">
                  <a:moveTo>
                    <a:pt x="622706" y="160770"/>
                  </a:moveTo>
                  <a:cubicBezTo>
                    <a:pt x="554812" y="8522"/>
                    <a:pt x="386105" y="-29882"/>
                    <a:pt x="226314" y="21553"/>
                  </a:cubicBezTo>
                  <a:cubicBezTo>
                    <a:pt x="124130" y="54471"/>
                    <a:pt x="45949" y="123051"/>
                    <a:pt x="23317" y="235522"/>
                  </a:cubicBezTo>
                  <a:cubicBezTo>
                    <a:pt x="12344" y="289700"/>
                    <a:pt x="28118" y="410401"/>
                    <a:pt x="26746" y="410401"/>
                  </a:cubicBezTo>
                  <a:cubicBezTo>
                    <a:pt x="4115" y="413830"/>
                    <a:pt x="0" y="440576"/>
                    <a:pt x="0" y="465951"/>
                  </a:cubicBezTo>
                  <a:cubicBezTo>
                    <a:pt x="0" y="540017"/>
                    <a:pt x="20574" y="613398"/>
                    <a:pt x="74066" y="652489"/>
                  </a:cubicBezTo>
                  <a:cubicBezTo>
                    <a:pt x="89154" y="663461"/>
                    <a:pt x="93269" y="678549"/>
                    <a:pt x="92583" y="697751"/>
                  </a:cubicBezTo>
                  <a:cubicBezTo>
                    <a:pt x="89840" y="789649"/>
                    <a:pt x="72009" y="851371"/>
                    <a:pt x="73381" y="863029"/>
                  </a:cubicBezTo>
                  <a:cubicBezTo>
                    <a:pt x="70637" y="890461"/>
                    <a:pt x="82982" y="908978"/>
                    <a:pt x="104242" y="925437"/>
                  </a:cubicBezTo>
                  <a:cubicBezTo>
                    <a:pt x="171450" y="978244"/>
                    <a:pt x="240716" y="1030364"/>
                    <a:pt x="306553" y="1084543"/>
                  </a:cubicBezTo>
                  <a:cubicBezTo>
                    <a:pt x="316840" y="1092772"/>
                    <a:pt x="357988" y="1124319"/>
                    <a:pt x="367589" y="1132549"/>
                  </a:cubicBezTo>
                  <a:cubicBezTo>
                    <a:pt x="373075" y="1135978"/>
                    <a:pt x="416966" y="1144207"/>
                    <a:pt x="434111" y="1107860"/>
                  </a:cubicBezTo>
                  <a:cubicBezTo>
                    <a:pt x="460172" y="1052996"/>
                    <a:pt x="486232" y="1011848"/>
                    <a:pt x="517093" y="959041"/>
                  </a:cubicBezTo>
                  <a:cubicBezTo>
                    <a:pt x="517093" y="954926"/>
                    <a:pt x="481432" y="924751"/>
                    <a:pt x="509549" y="887032"/>
                  </a:cubicBezTo>
                  <a:cubicBezTo>
                    <a:pt x="565099" y="812966"/>
                    <a:pt x="637794" y="593510"/>
                    <a:pt x="643966" y="576365"/>
                  </a:cubicBezTo>
                  <a:cubicBezTo>
                    <a:pt x="655625" y="527673"/>
                    <a:pt x="643280" y="489954"/>
                    <a:pt x="649453" y="461150"/>
                  </a:cubicBezTo>
                  <a:cubicBezTo>
                    <a:pt x="665912" y="398743"/>
                    <a:pt x="659054" y="226607"/>
                    <a:pt x="622706" y="160770"/>
                  </a:cubicBezTo>
                  <a:close/>
                </a:path>
              </a:pathLst>
            </a:custGeom>
            <a:solidFill>
              <a:srgbClr val="FBC094"/>
            </a:solidFill>
            <a:ln w="14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Freeform: Shape 8">
              <a:extLst>
                <a:ext uri="{FF2B5EF4-FFF2-40B4-BE49-F238E27FC236}">
                  <a16:creationId xmlns:a16="http://schemas.microsoft.com/office/drawing/2014/main" xmlns="" id="{D9BC14BD-9888-423A-A96A-E7AE6CF9E889}"/>
                </a:ext>
              </a:extLst>
            </p:cNvPr>
            <p:cNvSpPr/>
            <p:nvPr/>
          </p:nvSpPr>
          <p:spPr>
            <a:xfrm flipH="1">
              <a:off x="10525300" y="1423240"/>
              <a:ext cx="297875" cy="292034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rgbClr val="EC9F6C"/>
            </a:solidFill>
            <a:ln w="14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9">
              <a:extLst>
                <a:ext uri="{FF2B5EF4-FFF2-40B4-BE49-F238E27FC236}">
                  <a16:creationId xmlns:a16="http://schemas.microsoft.com/office/drawing/2014/main" xmlns="" id="{DF15C813-DE89-4B1C-98D2-2026E8EAF034}"/>
                </a:ext>
              </a:extLst>
            </p:cNvPr>
            <p:cNvSpPr/>
            <p:nvPr/>
          </p:nvSpPr>
          <p:spPr>
            <a:xfrm flipH="1">
              <a:off x="10312701" y="1943843"/>
              <a:ext cx="122654" cy="262830"/>
            </a:xfrm>
            <a:custGeom>
              <a:avLst/>
              <a:gdLst>
                <a:gd name="connsiteX0" fmla="*/ 0 w 144018"/>
                <a:gd name="connsiteY0" fmla="*/ 4566 h 308610"/>
                <a:gd name="connsiteX1" fmla="*/ 19888 w 144018"/>
                <a:gd name="connsiteY1" fmla="*/ 7309 h 308610"/>
                <a:gd name="connsiteX2" fmla="*/ 28804 w 144018"/>
                <a:gd name="connsiteY2" fmla="*/ 73146 h 308610"/>
                <a:gd name="connsiteX3" fmla="*/ 75438 w 144018"/>
                <a:gd name="connsiteY3" fmla="*/ 239109 h 308610"/>
                <a:gd name="connsiteX4" fmla="*/ 104242 w 144018"/>
                <a:gd name="connsiteY4" fmla="*/ 280943 h 308610"/>
                <a:gd name="connsiteX5" fmla="*/ 143332 w 144018"/>
                <a:gd name="connsiteY5" fmla="*/ 297402 h 308610"/>
                <a:gd name="connsiteX6" fmla="*/ 143332 w 144018"/>
                <a:gd name="connsiteY6" fmla="*/ 314547 h 308610"/>
                <a:gd name="connsiteX7" fmla="*/ 60350 w 144018"/>
                <a:gd name="connsiteY7" fmla="*/ 243910 h 308610"/>
                <a:gd name="connsiteX8" fmla="*/ 4115 w 144018"/>
                <a:gd name="connsiteY8" fmla="*/ 29940 h 308610"/>
                <a:gd name="connsiteX9" fmla="*/ 0 w 144018"/>
                <a:gd name="connsiteY9" fmla="*/ 4566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018" h="308610">
                  <a:moveTo>
                    <a:pt x="0" y="4566"/>
                  </a:moveTo>
                  <a:cubicBezTo>
                    <a:pt x="9601" y="-3664"/>
                    <a:pt x="13716" y="451"/>
                    <a:pt x="19888" y="7309"/>
                  </a:cubicBezTo>
                  <a:cubicBezTo>
                    <a:pt x="21260" y="32684"/>
                    <a:pt x="24689" y="52572"/>
                    <a:pt x="28804" y="73146"/>
                  </a:cubicBezTo>
                  <a:cubicBezTo>
                    <a:pt x="40462" y="129381"/>
                    <a:pt x="58979" y="202762"/>
                    <a:pt x="75438" y="239109"/>
                  </a:cubicBezTo>
                  <a:cubicBezTo>
                    <a:pt x="80924" y="250082"/>
                    <a:pt x="97384" y="274085"/>
                    <a:pt x="104242" y="280943"/>
                  </a:cubicBezTo>
                  <a:cubicBezTo>
                    <a:pt x="114529" y="289173"/>
                    <a:pt x="128930" y="297402"/>
                    <a:pt x="143332" y="297402"/>
                  </a:cubicBezTo>
                  <a:cubicBezTo>
                    <a:pt x="148133" y="302889"/>
                    <a:pt x="148133" y="309061"/>
                    <a:pt x="143332" y="314547"/>
                  </a:cubicBezTo>
                  <a:cubicBezTo>
                    <a:pt x="102184" y="307004"/>
                    <a:pt x="76810" y="280257"/>
                    <a:pt x="60350" y="243910"/>
                  </a:cubicBezTo>
                  <a:cubicBezTo>
                    <a:pt x="31547" y="174644"/>
                    <a:pt x="14402" y="104007"/>
                    <a:pt x="4115" y="29940"/>
                  </a:cubicBezTo>
                  <a:cubicBezTo>
                    <a:pt x="3429" y="21711"/>
                    <a:pt x="2057" y="12110"/>
                    <a:pt x="0" y="456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10">
              <a:extLst>
                <a:ext uri="{FF2B5EF4-FFF2-40B4-BE49-F238E27FC236}">
                  <a16:creationId xmlns:a16="http://schemas.microsoft.com/office/drawing/2014/main" xmlns="" id="{AEB07C60-2899-4A9A-8DCA-5D1034BBF815}"/>
                </a:ext>
              </a:extLst>
            </p:cNvPr>
            <p:cNvSpPr/>
            <p:nvPr/>
          </p:nvSpPr>
          <p:spPr>
            <a:xfrm flipH="1">
              <a:off x="10166099" y="1919697"/>
              <a:ext cx="64248" cy="262830"/>
            </a:xfrm>
            <a:custGeom>
              <a:avLst/>
              <a:gdLst>
                <a:gd name="connsiteX0" fmla="*/ 0 w 75438"/>
                <a:gd name="connsiteY0" fmla="*/ 9601 h 308610"/>
                <a:gd name="connsiteX1" fmla="*/ 17145 w 75438"/>
                <a:gd name="connsiteY1" fmla="*/ 0 h 308610"/>
                <a:gd name="connsiteX2" fmla="*/ 75438 w 75438"/>
                <a:gd name="connsiteY2" fmla="*/ 233858 h 308610"/>
                <a:gd name="connsiteX3" fmla="*/ 75438 w 75438"/>
                <a:gd name="connsiteY3" fmla="*/ 279121 h 308610"/>
                <a:gd name="connsiteX4" fmla="*/ 65151 w 75438"/>
                <a:gd name="connsiteY4" fmla="*/ 311353 h 308610"/>
                <a:gd name="connsiteX5" fmla="*/ 47320 w 75438"/>
                <a:gd name="connsiteY5" fmla="*/ 296951 h 308610"/>
                <a:gd name="connsiteX6" fmla="*/ 61722 w 75438"/>
                <a:gd name="connsiteY6" fmla="*/ 256489 h 308610"/>
                <a:gd name="connsiteX7" fmla="*/ 57607 w 75438"/>
                <a:gd name="connsiteY7" fmla="*/ 225628 h 308610"/>
                <a:gd name="connsiteX8" fmla="*/ 5487 w 75438"/>
                <a:gd name="connsiteY8" fmla="*/ 25375 h 308610"/>
                <a:gd name="connsiteX9" fmla="*/ 0 w 75438"/>
                <a:gd name="connsiteY9" fmla="*/ 9601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38" h="308610">
                  <a:moveTo>
                    <a:pt x="0" y="9601"/>
                  </a:moveTo>
                  <a:cubicBezTo>
                    <a:pt x="6172" y="3429"/>
                    <a:pt x="11659" y="6172"/>
                    <a:pt x="17145" y="0"/>
                  </a:cubicBezTo>
                  <a:cubicBezTo>
                    <a:pt x="45263" y="100127"/>
                    <a:pt x="62408" y="153619"/>
                    <a:pt x="75438" y="233858"/>
                  </a:cubicBezTo>
                  <a:cubicBezTo>
                    <a:pt x="78181" y="248945"/>
                    <a:pt x="78181" y="264033"/>
                    <a:pt x="75438" y="279121"/>
                  </a:cubicBezTo>
                  <a:cubicBezTo>
                    <a:pt x="71323" y="292837"/>
                    <a:pt x="69266" y="297637"/>
                    <a:pt x="65151" y="311353"/>
                  </a:cubicBezTo>
                  <a:cubicBezTo>
                    <a:pt x="56236" y="314782"/>
                    <a:pt x="53493" y="304495"/>
                    <a:pt x="47320" y="296951"/>
                  </a:cubicBezTo>
                  <a:cubicBezTo>
                    <a:pt x="58293" y="285979"/>
                    <a:pt x="61036" y="277749"/>
                    <a:pt x="61722" y="256489"/>
                  </a:cubicBezTo>
                  <a:cubicBezTo>
                    <a:pt x="59665" y="243459"/>
                    <a:pt x="60351" y="233172"/>
                    <a:pt x="57607" y="225628"/>
                  </a:cubicBezTo>
                  <a:cubicBezTo>
                    <a:pt x="44577" y="157734"/>
                    <a:pt x="28804" y="100127"/>
                    <a:pt x="5487" y="25375"/>
                  </a:cubicBezTo>
                  <a:cubicBezTo>
                    <a:pt x="4801" y="21946"/>
                    <a:pt x="2058" y="13030"/>
                    <a:pt x="0" y="960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1">
              <a:extLst>
                <a:ext uri="{FF2B5EF4-FFF2-40B4-BE49-F238E27FC236}">
                  <a16:creationId xmlns:a16="http://schemas.microsoft.com/office/drawing/2014/main" xmlns="" id="{4D1504BC-095C-458E-BFA5-80DD62615693}"/>
                </a:ext>
              </a:extLst>
            </p:cNvPr>
            <p:cNvSpPr/>
            <p:nvPr/>
          </p:nvSpPr>
          <p:spPr>
            <a:xfrm flipH="1">
              <a:off x="10289921" y="2190843"/>
              <a:ext cx="23363" cy="23363"/>
            </a:xfrm>
            <a:custGeom>
              <a:avLst/>
              <a:gdLst>
                <a:gd name="connsiteX0" fmla="*/ 0 w 27432"/>
                <a:gd name="connsiteY0" fmla="*/ 24526 h 27432"/>
                <a:gd name="connsiteX1" fmla="*/ 0 w 27432"/>
                <a:gd name="connsiteY1" fmla="*/ 7381 h 27432"/>
                <a:gd name="connsiteX2" fmla="*/ 30861 w 27432"/>
                <a:gd name="connsiteY2" fmla="*/ 8067 h 27432"/>
                <a:gd name="connsiteX3" fmla="*/ 30861 w 27432"/>
                <a:gd name="connsiteY3" fmla="*/ 23154 h 27432"/>
                <a:gd name="connsiteX4" fmla="*/ 0 w 27432"/>
                <a:gd name="connsiteY4" fmla="*/ 24526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" h="27432">
                  <a:moveTo>
                    <a:pt x="0" y="24526"/>
                  </a:moveTo>
                  <a:cubicBezTo>
                    <a:pt x="0" y="19040"/>
                    <a:pt x="0" y="12867"/>
                    <a:pt x="0" y="7381"/>
                  </a:cubicBezTo>
                  <a:cubicBezTo>
                    <a:pt x="10287" y="-2906"/>
                    <a:pt x="21260" y="-2220"/>
                    <a:pt x="30861" y="8067"/>
                  </a:cubicBezTo>
                  <a:cubicBezTo>
                    <a:pt x="35662" y="12867"/>
                    <a:pt x="34976" y="18354"/>
                    <a:pt x="30861" y="23154"/>
                  </a:cubicBezTo>
                  <a:cubicBezTo>
                    <a:pt x="21260" y="34127"/>
                    <a:pt x="10287" y="34127"/>
                    <a:pt x="0" y="2452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2">
              <a:extLst>
                <a:ext uri="{FF2B5EF4-FFF2-40B4-BE49-F238E27FC236}">
                  <a16:creationId xmlns:a16="http://schemas.microsoft.com/office/drawing/2014/main" xmlns="" id="{77207D4F-4DB2-4BE9-8211-01F1DCF27E2B}"/>
                </a:ext>
              </a:extLst>
            </p:cNvPr>
            <p:cNvSpPr/>
            <p:nvPr/>
          </p:nvSpPr>
          <p:spPr>
            <a:xfrm flipH="1">
              <a:off x="10176880" y="2169094"/>
              <a:ext cx="29203" cy="29203"/>
            </a:xfrm>
            <a:custGeom>
              <a:avLst/>
              <a:gdLst>
                <a:gd name="connsiteX0" fmla="*/ 16088 w 34290"/>
                <a:gd name="connsiteY0" fmla="*/ 0 h 34290"/>
                <a:gd name="connsiteX1" fmla="*/ 38719 w 34290"/>
                <a:gd name="connsiteY1" fmla="*/ 6172 h 34290"/>
                <a:gd name="connsiteX2" fmla="*/ 18831 w 34290"/>
                <a:gd name="connsiteY2" fmla="*/ 35662 h 34290"/>
                <a:gd name="connsiteX3" fmla="*/ 314 w 34290"/>
                <a:gd name="connsiteY3" fmla="*/ 28804 h 34290"/>
                <a:gd name="connsiteX4" fmla="*/ 16088 w 34290"/>
                <a:gd name="connsiteY4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4290">
                  <a:moveTo>
                    <a:pt x="16088" y="0"/>
                  </a:moveTo>
                  <a:cubicBezTo>
                    <a:pt x="23631" y="1372"/>
                    <a:pt x="32547" y="-686"/>
                    <a:pt x="38719" y="6172"/>
                  </a:cubicBezTo>
                  <a:cubicBezTo>
                    <a:pt x="40776" y="17145"/>
                    <a:pt x="32547" y="34290"/>
                    <a:pt x="18831" y="35662"/>
                  </a:cubicBezTo>
                  <a:cubicBezTo>
                    <a:pt x="11973" y="36347"/>
                    <a:pt x="2372" y="39091"/>
                    <a:pt x="314" y="28804"/>
                  </a:cubicBezTo>
                  <a:cubicBezTo>
                    <a:pt x="-1057" y="19202"/>
                    <a:pt x="1686" y="2057"/>
                    <a:pt x="16088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3">
              <a:extLst>
                <a:ext uri="{FF2B5EF4-FFF2-40B4-BE49-F238E27FC236}">
                  <a16:creationId xmlns:a16="http://schemas.microsoft.com/office/drawing/2014/main" xmlns="" id="{BBB0A5D6-B547-42BB-84A1-6E71007D1290}"/>
                </a:ext>
              </a:extLst>
            </p:cNvPr>
            <p:cNvSpPr/>
            <p:nvPr/>
          </p:nvSpPr>
          <p:spPr>
            <a:xfrm flipH="1">
              <a:off x="10322062" y="3111778"/>
              <a:ext cx="5841" cy="40884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4">
              <a:extLst>
                <a:ext uri="{FF2B5EF4-FFF2-40B4-BE49-F238E27FC236}">
                  <a16:creationId xmlns:a16="http://schemas.microsoft.com/office/drawing/2014/main" xmlns="" id="{0C740AFA-7FD0-4411-B8EE-27B10A8ADE3A}"/>
                </a:ext>
              </a:extLst>
            </p:cNvPr>
            <p:cNvSpPr/>
            <p:nvPr/>
          </p:nvSpPr>
          <p:spPr>
            <a:xfrm flipH="1">
              <a:off x="10733537" y="4619838"/>
              <a:ext cx="5841" cy="40884"/>
            </a:xfrm>
            <a:custGeom>
              <a:avLst/>
              <a:gdLst>
                <a:gd name="connsiteX0" fmla="*/ 1048 w 0"/>
                <a:gd name="connsiteY0" fmla="*/ 0 h 48006"/>
                <a:gd name="connsiteX1" fmla="*/ 5849 w 0"/>
                <a:gd name="connsiteY1" fmla="*/ 49377 h 48006"/>
                <a:gd name="connsiteX2" fmla="*/ 1048 w 0"/>
                <a:gd name="connsiteY2" fmla="*/ 0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1048" y="0"/>
                  </a:moveTo>
                  <a:cubicBezTo>
                    <a:pt x="7906" y="15773"/>
                    <a:pt x="6535" y="32918"/>
                    <a:pt x="5849" y="49377"/>
                  </a:cubicBezTo>
                  <a:cubicBezTo>
                    <a:pt x="-5124" y="33604"/>
                    <a:pt x="3106" y="16459"/>
                    <a:pt x="1048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5">
              <a:extLst>
                <a:ext uri="{FF2B5EF4-FFF2-40B4-BE49-F238E27FC236}">
                  <a16:creationId xmlns:a16="http://schemas.microsoft.com/office/drawing/2014/main" xmlns="" id="{C2B4D8F3-8BB0-4FBF-8919-D9CBED221AA4}"/>
                </a:ext>
              </a:extLst>
            </p:cNvPr>
            <p:cNvSpPr/>
            <p:nvPr/>
          </p:nvSpPr>
          <p:spPr>
            <a:xfrm flipH="1">
              <a:off x="10737514" y="4681750"/>
              <a:ext cx="5841" cy="29203"/>
            </a:xfrm>
            <a:custGeom>
              <a:avLst/>
              <a:gdLst>
                <a:gd name="connsiteX0" fmla="*/ 4346 w 0"/>
                <a:gd name="connsiteY0" fmla="*/ 0 h 34290"/>
                <a:gd name="connsiteX1" fmla="*/ 4346 w 0"/>
                <a:gd name="connsiteY1" fmla="*/ 36347 h 34290"/>
                <a:gd name="connsiteX2" fmla="*/ 4346 w 0"/>
                <a:gd name="connsiteY2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4346" y="0"/>
                  </a:moveTo>
                  <a:cubicBezTo>
                    <a:pt x="4346" y="10973"/>
                    <a:pt x="4346" y="21260"/>
                    <a:pt x="4346" y="36347"/>
                  </a:cubicBezTo>
                  <a:cubicBezTo>
                    <a:pt x="-3883" y="22631"/>
                    <a:pt x="1603" y="11659"/>
                    <a:pt x="4346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6">
              <a:extLst>
                <a:ext uri="{FF2B5EF4-FFF2-40B4-BE49-F238E27FC236}">
                  <a16:creationId xmlns:a16="http://schemas.microsoft.com/office/drawing/2014/main" xmlns="" id="{758F00DA-31EB-4141-8CB5-403819E92429}"/>
                </a:ext>
              </a:extLst>
            </p:cNvPr>
            <p:cNvSpPr/>
            <p:nvPr/>
          </p:nvSpPr>
          <p:spPr>
            <a:xfrm flipH="1">
              <a:off x="10415136" y="1252692"/>
              <a:ext cx="5841" cy="29203"/>
            </a:xfrm>
            <a:custGeom>
              <a:avLst/>
              <a:gdLst>
                <a:gd name="connsiteX0" fmla="*/ 948 w 0"/>
                <a:gd name="connsiteY0" fmla="*/ 40462 h 34290"/>
                <a:gd name="connsiteX1" fmla="*/ 5748 w 0"/>
                <a:gd name="connsiteY1" fmla="*/ 0 h 34290"/>
                <a:gd name="connsiteX2" fmla="*/ 948 w 0"/>
                <a:gd name="connsiteY2" fmla="*/ 40462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948" y="40462"/>
                  </a:moveTo>
                  <a:cubicBezTo>
                    <a:pt x="1634" y="26746"/>
                    <a:pt x="-3853" y="12344"/>
                    <a:pt x="5748" y="0"/>
                  </a:cubicBezTo>
                  <a:cubicBezTo>
                    <a:pt x="3691" y="13716"/>
                    <a:pt x="10549" y="28118"/>
                    <a:pt x="948" y="40462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7">
              <a:extLst>
                <a:ext uri="{FF2B5EF4-FFF2-40B4-BE49-F238E27FC236}">
                  <a16:creationId xmlns:a16="http://schemas.microsoft.com/office/drawing/2014/main" xmlns="" id="{9CC02F49-97A2-44AC-A094-3A1EA44C8924}"/>
                </a:ext>
              </a:extLst>
            </p:cNvPr>
            <p:cNvSpPr/>
            <p:nvPr/>
          </p:nvSpPr>
          <p:spPr>
            <a:xfrm flipH="1">
              <a:off x="10395077" y="1079808"/>
              <a:ext cx="5841" cy="23363"/>
            </a:xfrm>
            <a:custGeom>
              <a:avLst/>
              <a:gdLst>
                <a:gd name="connsiteX0" fmla="*/ 27 w 0"/>
                <a:gd name="connsiteY0" fmla="*/ 31547 h 27432"/>
                <a:gd name="connsiteX1" fmla="*/ 4828 w 0"/>
                <a:gd name="connsiteY1" fmla="*/ 0 h 27432"/>
                <a:gd name="connsiteX2" fmla="*/ 27 w 0"/>
                <a:gd name="connsiteY2" fmla="*/ 31547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7432">
                  <a:moveTo>
                    <a:pt x="27" y="31547"/>
                  </a:moveTo>
                  <a:cubicBezTo>
                    <a:pt x="27" y="20574"/>
                    <a:pt x="-658" y="10287"/>
                    <a:pt x="4828" y="0"/>
                  </a:cubicBezTo>
                  <a:cubicBezTo>
                    <a:pt x="4142" y="10287"/>
                    <a:pt x="8943" y="21946"/>
                    <a:pt x="27" y="31547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18">
              <a:extLst>
                <a:ext uri="{FF2B5EF4-FFF2-40B4-BE49-F238E27FC236}">
                  <a16:creationId xmlns:a16="http://schemas.microsoft.com/office/drawing/2014/main" xmlns="" id="{766753F5-2AB1-48A7-B939-ABB0A067179C}"/>
                </a:ext>
              </a:extLst>
            </p:cNvPr>
            <p:cNvSpPr/>
            <p:nvPr/>
          </p:nvSpPr>
          <p:spPr>
            <a:xfrm flipH="1">
              <a:off x="10398021" y="733036"/>
              <a:ext cx="554864" cy="403007"/>
            </a:xfrm>
            <a:custGeom>
              <a:avLst/>
              <a:gdLst>
                <a:gd name="connsiteX0" fmla="*/ 653622 w 651510"/>
                <a:gd name="connsiteY0" fmla="*/ 289216 h 473202"/>
                <a:gd name="connsiteX1" fmla="*/ 635791 w 651510"/>
                <a:gd name="connsiteY1" fmla="*/ 214464 h 473202"/>
                <a:gd name="connsiteX2" fmla="*/ 628247 w 651510"/>
                <a:gd name="connsiteY2" fmla="*/ 198005 h 473202"/>
                <a:gd name="connsiteX3" fmla="*/ 623447 w 651510"/>
                <a:gd name="connsiteY3" fmla="*/ 187032 h 473202"/>
                <a:gd name="connsiteX4" fmla="*/ 589842 w 651510"/>
                <a:gd name="connsiteY4" fmla="*/ 129425 h 473202"/>
                <a:gd name="connsiteX5" fmla="*/ 577498 w 651510"/>
                <a:gd name="connsiteY5" fmla="*/ 112965 h 473202"/>
                <a:gd name="connsiteX6" fmla="*/ 537722 w 651510"/>
                <a:gd name="connsiteY6" fmla="*/ 75246 h 473202"/>
                <a:gd name="connsiteX7" fmla="*/ 522634 w 651510"/>
                <a:gd name="connsiteY7" fmla="*/ 67017 h 473202"/>
                <a:gd name="connsiteX8" fmla="*/ 510975 w 651510"/>
                <a:gd name="connsiteY8" fmla="*/ 55358 h 473202"/>
                <a:gd name="connsiteX9" fmla="*/ 503432 w 651510"/>
                <a:gd name="connsiteY9" fmla="*/ 52615 h 473202"/>
                <a:gd name="connsiteX10" fmla="*/ 488344 w 651510"/>
                <a:gd name="connsiteY10" fmla="*/ 40956 h 473202"/>
                <a:gd name="connsiteX11" fmla="*/ 467770 w 651510"/>
                <a:gd name="connsiteY11" fmla="*/ 30669 h 473202"/>
                <a:gd name="connsiteX12" fmla="*/ 443081 w 651510"/>
                <a:gd name="connsiteY12" fmla="*/ 19697 h 473202"/>
                <a:gd name="connsiteX13" fmla="*/ 423879 w 651510"/>
                <a:gd name="connsiteY13" fmla="*/ 16953 h 473202"/>
                <a:gd name="connsiteX14" fmla="*/ 203051 w 651510"/>
                <a:gd name="connsiteY14" fmla="*/ 31355 h 473202"/>
                <a:gd name="connsiteX15" fmla="*/ 6227 w 651510"/>
                <a:gd name="connsiteY15" fmla="*/ 252183 h 473202"/>
                <a:gd name="connsiteX16" fmla="*/ 4855 w 651510"/>
                <a:gd name="connsiteY16" fmla="*/ 414717 h 473202"/>
                <a:gd name="connsiteX17" fmla="*/ 13085 w 651510"/>
                <a:gd name="connsiteY17" fmla="*/ 427062 h 473202"/>
                <a:gd name="connsiteX18" fmla="*/ 72063 w 651510"/>
                <a:gd name="connsiteY18" fmla="*/ 468210 h 473202"/>
                <a:gd name="connsiteX19" fmla="*/ 107725 w 651510"/>
                <a:gd name="connsiteY19" fmla="*/ 459980 h 473202"/>
                <a:gd name="connsiteX20" fmla="*/ 142015 w 651510"/>
                <a:gd name="connsiteY20" fmla="*/ 361225 h 473202"/>
                <a:gd name="connsiteX21" fmla="*/ 166018 w 651510"/>
                <a:gd name="connsiteY21" fmla="*/ 295388 h 473202"/>
                <a:gd name="connsiteX22" fmla="*/ 212652 w 651510"/>
                <a:gd name="connsiteY22" fmla="*/ 216521 h 473202"/>
                <a:gd name="connsiteX23" fmla="*/ 242142 w 651510"/>
                <a:gd name="connsiteY23" fmla="*/ 209663 h 473202"/>
                <a:gd name="connsiteX24" fmla="*/ 260658 w 651510"/>
                <a:gd name="connsiteY24" fmla="*/ 211721 h 473202"/>
                <a:gd name="connsiteX25" fmla="*/ 298377 w 651510"/>
                <a:gd name="connsiteY25" fmla="*/ 211035 h 473202"/>
                <a:gd name="connsiteX26" fmla="*/ 336096 w 651510"/>
                <a:gd name="connsiteY26" fmla="*/ 213092 h 473202"/>
                <a:gd name="connsiteX27" fmla="*/ 369015 w 651510"/>
                <a:gd name="connsiteY27" fmla="*/ 210349 h 473202"/>
                <a:gd name="connsiteX28" fmla="*/ 404676 w 651510"/>
                <a:gd name="connsiteY28" fmla="*/ 216521 h 473202"/>
                <a:gd name="connsiteX29" fmla="*/ 502746 w 651510"/>
                <a:gd name="connsiteY29" fmla="*/ 226122 h 473202"/>
                <a:gd name="connsiteX30" fmla="*/ 524691 w 651510"/>
                <a:gd name="connsiteY30" fmla="*/ 225437 h 473202"/>
                <a:gd name="connsiteX31" fmla="*/ 550752 w 651510"/>
                <a:gd name="connsiteY31" fmla="*/ 234352 h 473202"/>
                <a:gd name="connsiteX32" fmla="*/ 594643 w 651510"/>
                <a:gd name="connsiteY32" fmla="*/ 252869 h 473202"/>
                <a:gd name="connsiteX33" fmla="*/ 608359 w 651510"/>
                <a:gd name="connsiteY33" fmla="*/ 290588 h 473202"/>
                <a:gd name="connsiteX34" fmla="*/ 612474 w 651510"/>
                <a:gd name="connsiteY34" fmla="*/ 328307 h 473202"/>
                <a:gd name="connsiteX35" fmla="*/ 615903 w 651510"/>
                <a:gd name="connsiteY35" fmla="*/ 340651 h 473202"/>
                <a:gd name="connsiteX36" fmla="*/ 615903 w 651510"/>
                <a:gd name="connsiteY36" fmla="*/ 351624 h 473202"/>
                <a:gd name="connsiteX37" fmla="*/ 615903 w 651510"/>
                <a:gd name="connsiteY37" fmla="*/ 371512 h 473202"/>
                <a:gd name="connsiteX38" fmla="*/ 620018 w 651510"/>
                <a:gd name="connsiteY38" fmla="*/ 405116 h 473202"/>
                <a:gd name="connsiteX39" fmla="*/ 636477 w 651510"/>
                <a:gd name="connsiteY39" fmla="*/ 479868 h 473202"/>
                <a:gd name="connsiteX40" fmla="*/ 645392 w 651510"/>
                <a:gd name="connsiteY40" fmla="*/ 457237 h 473202"/>
                <a:gd name="connsiteX41" fmla="*/ 648821 w 651510"/>
                <a:gd name="connsiteY41" fmla="*/ 440092 h 473202"/>
                <a:gd name="connsiteX42" fmla="*/ 653622 w 651510"/>
                <a:gd name="connsiteY42" fmla="*/ 408545 h 473202"/>
                <a:gd name="connsiteX43" fmla="*/ 656365 w 651510"/>
                <a:gd name="connsiteY43" fmla="*/ 371512 h 473202"/>
                <a:gd name="connsiteX44" fmla="*/ 653622 w 651510"/>
                <a:gd name="connsiteY44" fmla="*/ 289216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51510" h="473202">
                  <a:moveTo>
                    <a:pt x="653622" y="289216"/>
                  </a:moveTo>
                  <a:cubicBezTo>
                    <a:pt x="647450" y="264527"/>
                    <a:pt x="641963" y="239153"/>
                    <a:pt x="635791" y="214464"/>
                  </a:cubicBezTo>
                  <a:cubicBezTo>
                    <a:pt x="629619" y="210349"/>
                    <a:pt x="637163" y="200748"/>
                    <a:pt x="628247" y="198005"/>
                  </a:cubicBezTo>
                  <a:cubicBezTo>
                    <a:pt x="623447" y="195947"/>
                    <a:pt x="623447" y="191147"/>
                    <a:pt x="623447" y="187032"/>
                  </a:cubicBezTo>
                  <a:cubicBezTo>
                    <a:pt x="617960" y="160286"/>
                    <a:pt x="611788" y="145198"/>
                    <a:pt x="589842" y="129425"/>
                  </a:cubicBezTo>
                  <a:cubicBezTo>
                    <a:pt x="588471" y="127367"/>
                    <a:pt x="578870" y="115023"/>
                    <a:pt x="577498" y="112965"/>
                  </a:cubicBezTo>
                  <a:cubicBezTo>
                    <a:pt x="566525" y="92391"/>
                    <a:pt x="559667" y="84162"/>
                    <a:pt x="537722" y="75246"/>
                  </a:cubicBezTo>
                  <a:cubicBezTo>
                    <a:pt x="532921" y="75246"/>
                    <a:pt x="523320" y="73189"/>
                    <a:pt x="522634" y="67017"/>
                  </a:cubicBezTo>
                  <a:cubicBezTo>
                    <a:pt x="519891" y="60845"/>
                    <a:pt x="518519" y="56044"/>
                    <a:pt x="510975" y="55358"/>
                  </a:cubicBezTo>
                  <a:cubicBezTo>
                    <a:pt x="508918" y="56044"/>
                    <a:pt x="504117" y="54672"/>
                    <a:pt x="503432" y="52615"/>
                  </a:cubicBezTo>
                  <a:cubicBezTo>
                    <a:pt x="500688" y="43700"/>
                    <a:pt x="493145" y="45757"/>
                    <a:pt x="488344" y="40956"/>
                  </a:cubicBezTo>
                  <a:cubicBezTo>
                    <a:pt x="479429" y="38899"/>
                    <a:pt x="474628" y="36842"/>
                    <a:pt x="467770" y="30669"/>
                  </a:cubicBezTo>
                  <a:cubicBezTo>
                    <a:pt x="460912" y="19011"/>
                    <a:pt x="449939" y="25183"/>
                    <a:pt x="443081" y="19697"/>
                  </a:cubicBezTo>
                  <a:cubicBezTo>
                    <a:pt x="438966" y="19697"/>
                    <a:pt x="427308" y="18325"/>
                    <a:pt x="423879" y="16953"/>
                  </a:cubicBezTo>
                  <a:cubicBezTo>
                    <a:pt x="347069" y="-12536"/>
                    <a:pt x="275746" y="-877"/>
                    <a:pt x="203051" y="31355"/>
                  </a:cubicBezTo>
                  <a:cubicBezTo>
                    <a:pt x="104982" y="75246"/>
                    <a:pt x="28858" y="139712"/>
                    <a:pt x="6227" y="252183"/>
                  </a:cubicBezTo>
                  <a:cubicBezTo>
                    <a:pt x="-4746" y="306361"/>
                    <a:pt x="1426" y="360539"/>
                    <a:pt x="4855" y="414717"/>
                  </a:cubicBezTo>
                  <a:cubicBezTo>
                    <a:pt x="8970" y="418832"/>
                    <a:pt x="3483" y="428433"/>
                    <a:pt x="13085" y="427062"/>
                  </a:cubicBezTo>
                  <a:cubicBezTo>
                    <a:pt x="45317" y="421575"/>
                    <a:pt x="53547" y="443521"/>
                    <a:pt x="72063" y="468210"/>
                  </a:cubicBezTo>
                  <a:cubicBezTo>
                    <a:pt x="83722" y="484669"/>
                    <a:pt x="104296" y="479183"/>
                    <a:pt x="107725" y="459980"/>
                  </a:cubicBezTo>
                  <a:cubicBezTo>
                    <a:pt x="114583" y="425690"/>
                    <a:pt x="121441" y="390714"/>
                    <a:pt x="142015" y="361225"/>
                  </a:cubicBezTo>
                  <a:cubicBezTo>
                    <a:pt x="155731" y="341337"/>
                    <a:pt x="163961" y="319391"/>
                    <a:pt x="166018" y="295388"/>
                  </a:cubicBezTo>
                  <a:cubicBezTo>
                    <a:pt x="168761" y="261784"/>
                    <a:pt x="179734" y="232295"/>
                    <a:pt x="212652" y="216521"/>
                  </a:cubicBezTo>
                  <a:cubicBezTo>
                    <a:pt x="225683" y="215835"/>
                    <a:pt x="228426" y="206920"/>
                    <a:pt x="242142" y="209663"/>
                  </a:cubicBezTo>
                  <a:cubicBezTo>
                    <a:pt x="243513" y="209663"/>
                    <a:pt x="259287" y="211721"/>
                    <a:pt x="260658" y="211721"/>
                  </a:cubicBezTo>
                  <a:cubicBezTo>
                    <a:pt x="284661" y="211035"/>
                    <a:pt x="274374" y="210349"/>
                    <a:pt x="298377" y="211035"/>
                  </a:cubicBezTo>
                  <a:cubicBezTo>
                    <a:pt x="299749" y="211035"/>
                    <a:pt x="334725" y="213092"/>
                    <a:pt x="336096" y="213092"/>
                  </a:cubicBezTo>
                  <a:cubicBezTo>
                    <a:pt x="348441" y="213092"/>
                    <a:pt x="355985" y="210349"/>
                    <a:pt x="369015" y="210349"/>
                  </a:cubicBezTo>
                  <a:cubicBezTo>
                    <a:pt x="378616" y="218579"/>
                    <a:pt x="395075" y="211721"/>
                    <a:pt x="404676" y="216521"/>
                  </a:cubicBezTo>
                  <a:cubicBezTo>
                    <a:pt x="441024" y="220636"/>
                    <a:pt x="465713" y="226122"/>
                    <a:pt x="502746" y="226122"/>
                  </a:cubicBezTo>
                  <a:cubicBezTo>
                    <a:pt x="507546" y="226808"/>
                    <a:pt x="519891" y="224751"/>
                    <a:pt x="524691" y="225437"/>
                  </a:cubicBezTo>
                  <a:cubicBezTo>
                    <a:pt x="524691" y="226122"/>
                    <a:pt x="550066" y="235724"/>
                    <a:pt x="550752" y="234352"/>
                  </a:cubicBezTo>
                  <a:cubicBezTo>
                    <a:pt x="574069" y="242582"/>
                    <a:pt x="574755" y="234352"/>
                    <a:pt x="594643" y="252869"/>
                  </a:cubicBezTo>
                  <a:cubicBezTo>
                    <a:pt x="606987" y="265213"/>
                    <a:pt x="606987" y="276872"/>
                    <a:pt x="608359" y="290588"/>
                  </a:cubicBezTo>
                  <a:cubicBezTo>
                    <a:pt x="608359" y="307047"/>
                    <a:pt x="605616" y="312533"/>
                    <a:pt x="612474" y="328307"/>
                  </a:cubicBezTo>
                  <a:cubicBezTo>
                    <a:pt x="612474" y="328307"/>
                    <a:pt x="615903" y="340651"/>
                    <a:pt x="615903" y="340651"/>
                  </a:cubicBezTo>
                  <a:cubicBezTo>
                    <a:pt x="615903" y="340651"/>
                    <a:pt x="615903" y="355739"/>
                    <a:pt x="615903" y="351624"/>
                  </a:cubicBezTo>
                  <a:cubicBezTo>
                    <a:pt x="616589" y="361911"/>
                    <a:pt x="615217" y="361225"/>
                    <a:pt x="615903" y="371512"/>
                  </a:cubicBezTo>
                  <a:cubicBezTo>
                    <a:pt x="612474" y="383856"/>
                    <a:pt x="618646" y="394143"/>
                    <a:pt x="620018" y="405116"/>
                  </a:cubicBezTo>
                  <a:cubicBezTo>
                    <a:pt x="619332" y="430491"/>
                    <a:pt x="632362" y="455180"/>
                    <a:pt x="636477" y="479868"/>
                  </a:cubicBezTo>
                  <a:cubicBezTo>
                    <a:pt x="641277" y="470953"/>
                    <a:pt x="644021" y="471639"/>
                    <a:pt x="645392" y="457237"/>
                  </a:cubicBezTo>
                  <a:cubicBezTo>
                    <a:pt x="645392" y="446950"/>
                    <a:pt x="644021" y="449007"/>
                    <a:pt x="648821" y="440092"/>
                  </a:cubicBezTo>
                  <a:cubicBezTo>
                    <a:pt x="654308" y="430491"/>
                    <a:pt x="648821" y="418832"/>
                    <a:pt x="653622" y="408545"/>
                  </a:cubicBezTo>
                  <a:cubicBezTo>
                    <a:pt x="653622" y="403745"/>
                    <a:pt x="656365" y="376313"/>
                    <a:pt x="656365" y="371512"/>
                  </a:cubicBezTo>
                  <a:cubicBezTo>
                    <a:pt x="659794" y="335850"/>
                    <a:pt x="657051" y="323506"/>
                    <a:pt x="653622" y="28921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19">
              <a:extLst>
                <a:ext uri="{FF2B5EF4-FFF2-40B4-BE49-F238E27FC236}">
                  <a16:creationId xmlns:a16="http://schemas.microsoft.com/office/drawing/2014/main" xmlns="" id="{BB5BB9F5-C807-4454-AD31-87E965E55BA5}"/>
                </a:ext>
              </a:extLst>
            </p:cNvPr>
            <p:cNvSpPr/>
            <p:nvPr/>
          </p:nvSpPr>
          <p:spPr>
            <a:xfrm flipH="1">
              <a:off x="10506726" y="1498439"/>
              <a:ext cx="1279106" cy="3072193"/>
            </a:xfrm>
            <a:custGeom>
              <a:avLst/>
              <a:gdLst>
                <a:gd name="connsiteX0" fmla="*/ 999347 w 1501902"/>
                <a:gd name="connsiteY0" fmla="*/ 4286 h 3607308"/>
                <a:gd name="connsiteX1" fmla="*/ 913622 w 1501902"/>
                <a:gd name="connsiteY1" fmla="*/ 857 h 3607308"/>
                <a:gd name="connsiteX2" fmla="*/ 817610 w 1501902"/>
                <a:gd name="connsiteY2" fmla="*/ 138017 h 3607308"/>
                <a:gd name="connsiteX3" fmla="*/ 470595 w 1501902"/>
                <a:gd name="connsiteY3" fmla="*/ 282035 h 3607308"/>
                <a:gd name="connsiteX4" fmla="*/ 288858 w 1501902"/>
                <a:gd name="connsiteY4" fmla="*/ 546068 h 3607308"/>
                <a:gd name="connsiteX5" fmla="*/ 21396 w 1501902"/>
                <a:gd name="connsiteY5" fmla="*/ 1321708 h 3607308"/>
                <a:gd name="connsiteX6" fmla="*/ 103692 w 1501902"/>
                <a:gd name="connsiteY6" fmla="*/ 1644034 h 3607308"/>
                <a:gd name="connsiteX7" fmla="*/ 522716 w 1501902"/>
                <a:gd name="connsiteY7" fmla="*/ 1836058 h 3607308"/>
                <a:gd name="connsiteX8" fmla="*/ 536432 w 1501902"/>
                <a:gd name="connsiteY8" fmla="*/ 3607480 h 3607308"/>
                <a:gd name="connsiteX9" fmla="*/ 1504095 w 1501902"/>
                <a:gd name="connsiteY9" fmla="*/ 3538900 h 3607308"/>
                <a:gd name="connsiteX10" fmla="*/ 1425228 w 1501902"/>
                <a:gd name="connsiteY10" fmla="*/ 1350512 h 3607308"/>
                <a:gd name="connsiteX11" fmla="*/ 976715 w 1501902"/>
                <a:gd name="connsiteY11" fmla="*/ 62579 h 3607308"/>
                <a:gd name="connsiteX12" fmla="*/ 999347 w 1501902"/>
                <a:gd name="connsiteY12" fmla="*/ 4286 h 360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1902" h="3607308">
                  <a:moveTo>
                    <a:pt x="999347" y="4286"/>
                  </a:moveTo>
                  <a:cubicBezTo>
                    <a:pt x="953398" y="-2572"/>
                    <a:pt x="913622" y="857"/>
                    <a:pt x="913622" y="857"/>
                  </a:cubicBezTo>
                  <a:lnTo>
                    <a:pt x="817610" y="138017"/>
                  </a:lnTo>
                  <a:cubicBezTo>
                    <a:pt x="817610" y="138017"/>
                    <a:pt x="574151" y="216884"/>
                    <a:pt x="470595" y="282035"/>
                  </a:cubicBezTo>
                  <a:cubicBezTo>
                    <a:pt x="367039" y="347186"/>
                    <a:pt x="319719" y="436340"/>
                    <a:pt x="288858" y="546068"/>
                  </a:cubicBezTo>
                  <a:cubicBezTo>
                    <a:pt x="257997" y="655796"/>
                    <a:pt x="59115" y="1187977"/>
                    <a:pt x="21396" y="1321708"/>
                  </a:cubicBezTo>
                  <a:cubicBezTo>
                    <a:pt x="-16323" y="1455439"/>
                    <a:pt x="-12894" y="1558309"/>
                    <a:pt x="103692" y="1644034"/>
                  </a:cubicBezTo>
                  <a:cubicBezTo>
                    <a:pt x="220278" y="1729759"/>
                    <a:pt x="381441" y="1803140"/>
                    <a:pt x="522716" y="1836058"/>
                  </a:cubicBezTo>
                  <a:cubicBezTo>
                    <a:pt x="479510" y="2012994"/>
                    <a:pt x="536432" y="3607480"/>
                    <a:pt x="536432" y="3607480"/>
                  </a:cubicBezTo>
                  <a:lnTo>
                    <a:pt x="1504095" y="3538900"/>
                  </a:lnTo>
                  <a:cubicBezTo>
                    <a:pt x="1504095" y="3538900"/>
                    <a:pt x="1480092" y="2040426"/>
                    <a:pt x="1425228" y="1350512"/>
                  </a:cubicBezTo>
                  <a:cubicBezTo>
                    <a:pt x="1374479" y="709974"/>
                    <a:pt x="1240062" y="257346"/>
                    <a:pt x="976715" y="62579"/>
                  </a:cubicBezTo>
                  <a:cubicBezTo>
                    <a:pt x="985631" y="44063"/>
                    <a:pt x="987688" y="27603"/>
                    <a:pt x="999347" y="4286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20">
              <a:extLst>
                <a:ext uri="{FF2B5EF4-FFF2-40B4-BE49-F238E27FC236}">
                  <a16:creationId xmlns:a16="http://schemas.microsoft.com/office/drawing/2014/main" xmlns="" id="{CD2D5205-4FC6-4FA7-9AA6-58D73F5769B1}"/>
                </a:ext>
              </a:extLst>
            </p:cNvPr>
            <p:cNvSpPr/>
            <p:nvPr/>
          </p:nvSpPr>
          <p:spPr>
            <a:xfrm flipH="1">
              <a:off x="10348584" y="1702738"/>
              <a:ext cx="350441" cy="1249903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21">
              <a:extLst>
                <a:ext uri="{FF2B5EF4-FFF2-40B4-BE49-F238E27FC236}">
                  <a16:creationId xmlns:a16="http://schemas.microsoft.com/office/drawing/2014/main" xmlns="" id="{695BFA22-30C2-4CC4-8839-C1CC8106FBAB}"/>
                </a:ext>
              </a:extLst>
            </p:cNvPr>
            <p:cNvSpPr/>
            <p:nvPr/>
          </p:nvSpPr>
          <p:spPr>
            <a:xfrm flipH="1">
              <a:off x="10800396" y="2250862"/>
              <a:ext cx="806012" cy="957869"/>
            </a:xfrm>
            <a:custGeom>
              <a:avLst/>
              <a:gdLst>
                <a:gd name="connsiteX0" fmla="*/ 0 w 946404"/>
                <a:gd name="connsiteY0" fmla="*/ 0 h 1124712"/>
                <a:gd name="connsiteX1" fmla="*/ 542468 w 946404"/>
                <a:gd name="connsiteY1" fmla="*/ 139903 h 1124712"/>
                <a:gd name="connsiteX2" fmla="*/ 951890 w 946404"/>
                <a:gd name="connsiteY2" fmla="*/ 1126770 h 1124712"/>
                <a:gd name="connsiteX3" fmla="*/ 432740 w 946404"/>
                <a:gd name="connsiteY3" fmla="*/ 1010869 h 112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6404" h="1124712">
                  <a:moveTo>
                    <a:pt x="0" y="0"/>
                  </a:moveTo>
                  <a:lnTo>
                    <a:pt x="542468" y="139903"/>
                  </a:lnTo>
                  <a:lnTo>
                    <a:pt x="951890" y="1126770"/>
                  </a:lnTo>
                  <a:lnTo>
                    <a:pt x="432740" y="1010869"/>
                  </a:ln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22">
              <a:extLst>
                <a:ext uri="{FF2B5EF4-FFF2-40B4-BE49-F238E27FC236}">
                  <a16:creationId xmlns:a16="http://schemas.microsoft.com/office/drawing/2014/main" xmlns="" id="{7CEB5827-DC61-4CDB-AC9D-D07BFEFD1E36}"/>
                </a:ext>
              </a:extLst>
            </p:cNvPr>
            <p:cNvSpPr/>
            <p:nvPr/>
          </p:nvSpPr>
          <p:spPr>
            <a:xfrm flipH="1">
              <a:off x="10868148" y="2621401"/>
              <a:ext cx="397166" cy="367962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rgbClr val="FBC094"/>
            </a:solidFill>
            <a:ln w="14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" name="Freeform: Shape 23">
              <a:extLst>
                <a:ext uri="{FF2B5EF4-FFF2-40B4-BE49-F238E27FC236}">
                  <a16:creationId xmlns:a16="http://schemas.microsoft.com/office/drawing/2014/main" xmlns="" id="{A3E5E421-0A54-4D61-AD0F-0297371D1176}"/>
                </a:ext>
              </a:extLst>
            </p:cNvPr>
            <p:cNvSpPr/>
            <p:nvPr/>
          </p:nvSpPr>
          <p:spPr>
            <a:xfrm flipH="1">
              <a:off x="11152446" y="2740027"/>
              <a:ext cx="227786" cy="315396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24">
              <a:extLst>
                <a:ext uri="{FF2B5EF4-FFF2-40B4-BE49-F238E27FC236}">
                  <a16:creationId xmlns:a16="http://schemas.microsoft.com/office/drawing/2014/main" xmlns="" id="{BD18AE3B-070D-40B2-B8F6-3C88A76E15EE}"/>
                </a:ext>
              </a:extLst>
            </p:cNvPr>
            <p:cNvSpPr/>
            <p:nvPr/>
          </p:nvSpPr>
          <p:spPr>
            <a:xfrm flipH="1">
              <a:off x="10809247" y="2131951"/>
              <a:ext cx="157698" cy="157698"/>
            </a:xfrm>
            <a:custGeom>
              <a:avLst/>
              <a:gdLst>
                <a:gd name="connsiteX0" fmla="*/ 64571 w 185166"/>
                <a:gd name="connsiteY0" fmla="*/ 1778 h 185166"/>
                <a:gd name="connsiteX1" fmla="*/ 135208 w 185166"/>
                <a:gd name="connsiteY1" fmla="*/ 14122 h 185166"/>
                <a:gd name="connsiteX2" fmla="*/ 183214 w 185166"/>
                <a:gd name="connsiteY2" fmla="*/ 116306 h 185166"/>
                <a:gd name="connsiteX3" fmla="*/ 95432 w 185166"/>
                <a:gd name="connsiteY3" fmla="*/ 189001 h 185166"/>
                <a:gd name="connsiteX4" fmla="*/ 3535 w 185166"/>
                <a:gd name="connsiteY4" fmla="*/ 121107 h 185166"/>
                <a:gd name="connsiteX5" fmla="*/ 47426 w 185166"/>
                <a:gd name="connsiteY5" fmla="*/ 12751 h 185166"/>
                <a:gd name="connsiteX6" fmla="*/ 64571 w 185166"/>
                <a:gd name="connsiteY6" fmla="*/ 1778 h 18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166" h="185166">
                  <a:moveTo>
                    <a:pt x="64571" y="1778"/>
                  </a:moveTo>
                  <a:cubicBezTo>
                    <a:pt x="98175" y="406"/>
                    <a:pt x="107776" y="-5080"/>
                    <a:pt x="135208" y="14122"/>
                  </a:cubicBezTo>
                  <a:cubicBezTo>
                    <a:pt x="176356" y="37439"/>
                    <a:pt x="193501" y="74473"/>
                    <a:pt x="183214" y="116306"/>
                  </a:cubicBezTo>
                  <a:cubicBezTo>
                    <a:pt x="172927" y="158826"/>
                    <a:pt x="137952" y="187630"/>
                    <a:pt x="95432" y="189001"/>
                  </a:cubicBezTo>
                  <a:cubicBezTo>
                    <a:pt x="53598" y="190373"/>
                    <a:pt x="15193" y="162255"/>
                    <a:pt x="3535" y="121107"/>
                  </a:cubicBezTo>
                  <a:cubicBezTo>
                    <a:pt x="-8124" y="79273"/>
                    <a:pt x="9707" y="36754"/>
                    <a:pt x="47426" y="12751"/>
                  </a:cubicBezTo>
                  <a:cubicBezTo>
                    <a:pt x="52912" y="9322"/>
                    <a:pt x="54284" y="4521"/>
                    <a:pt x="64571" y="1778"/>
                  </a:cubicBezTo>
                  <a:close/>
                </a:path>
              </a:pathLst>
            </a:custGeom>
            <a:solidFill>
              <a:srgbClr val="0E040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25">
              <a:extLst>
                <a:ext uri="{FF2B5EF4-FFF2-40B4-BE49-F238E27FC236}">
                  <a16:creationId xmlns:a16="http://schemas.microsoft.com/office/drawing/2014/main" xmlns="" id="{F31C47CB-9847-493B-A7BB-76E4BB0DCF47}"/>
                </a:ext>
              </a:extLst>
            </p:cNvPr>
            <p:cNvSpPr/>
            <p:nvPr/>
          </p:nvSpPr>
          <p:spPr>
            <a:xfrm flipH="1">
              <a:off x="10833687" y="2157401"/>
              <a:ext cx="110973" cy="110973"/>
            </a:xfrm>
            <a:custGeom>
              <a:avLst/>
              <a:gdLst>
                <a:gd name="connsiteX0" fmla="*/ 132359 w 130302"/>
                <a:gd name="connsiteY0" fmla="*/ 65163 h 130302"/>
                <a:gd name="connsiteX1" fmla="*/ 65151 w 130302"/>
                <a:gd name="connsiteY1" fmla="*/ 132371 h 130302"/>
                <a:gd name="connsiteX2" fmla="*/ 0 w 130302"/>
                <a:gd name="connsiteY2" fmla="*/ 66535 h 130302"/>
                <a:gd name="connsiteX3" fmla="*/ 64465 w 130302"/>
                <a:gd name="connsiteY3" fmla="*/ 12 h 130302"/>
                <a:gd name="connsiteX4" fmla="*/ 132359 w 130302"/>
                <a:gd name="connsiteY4" fmla="*/ 65163 h 13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02" h="130302">
                  <a:moveTo>
                    <a:pt x="132359" y="65163"/>
                  </a:moveTo>
                  <a:cubicBezTo>
                    <a:pt x="132359" y="102196"/>
                    <a:pt x="101498" y="133057"/>
                    <a:pt x="65151" y="132371"/>
                  </a:cubicBezTo>
                  <a:cubicBezTo>
                    <a:pt x="29489" y="131686"/>
                    <a:pt x="0" y="102196"/>
                    <a:pt x="0" y="66535"/>
                  </a:cubicBezTo>
                  <a:cubicBezTo>
                    <a:pt x="0" y="30187"/>
                    <a:pt x="28118" y="698"/>
                    <a:pt x="64465" y="12"/>
                  </a:cubicBezTo>
                  <a:cubicBezTo>
                    <a:pt x="102184" y="-674"/>
                    <a:pt x="132359" y="28130"/>
                    <a:pt x="132359" y="65163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26">
              <a:extLst>
                <a:ext uri="{FF2B5EF4-FFF2-40B4-BE49-F238E27FC236}">
                  <a16:creationId xmlns:a16="http://schemas.microsoft.com/office/drawing/2014/main" xmlns="" id="{FD8F26FC-1C43-4BC0-B7C2-A9D5391605A8}"/>
                </a:ext>
              </a:extLst>
            </p:cNvPr>
            <p:cNvSpPr/>
            <p:nvPr/>
          </p:nvSpPr>
          <p:spPr>
            <a:xfrm flipH="1">
              <a:off x="10889758" y="1450691"/>
              <a:ext cx="93450" cy="689199"/>
            </a:xfrm>
            <a:custGeom>
              <a:avLst/>
              <a:gdLst>
                <a:gd name="connsiteX0" fmla="*/ 95326 w 109728"/>
                <a:gd name="connsiteY0" fmla="*/ 43205 h 809244"/>
                <a:gd name="connsiteX1" fmla="*/ 66523 w 109728"/>
                <a:gd name="connsiteY1" fmla="*/ 86411 h 809244"/>
                <a:gd name="connsiteX2" fmla="*/ 28804 w 109728"/>
                <a:gd name="connsiteY2" fmla="*/ 237287 h 809244"/>
                <a:gd name="connsiteX3" fmla="*/ 65837 w 109728"/>
                <a:gd name="connsiteY3" fmla="*/ 595274 h 809244"/>
                <a:gd name="connsiteX4" fmla="*/ 111100 w 109728"/>
                <a:gd name="connsiteY4" fmla="*/ 800329 h 809244"/>
                <a:gd name="connsiteX5" fmla="*/ 80924 w 109728"/>
                <a:gd name="connsiteY5" fmla="*/ 801700 h 809244"/>
                <a:gd name="connsiteX6" fmla="*/ 0 w 109728"/>
                <a:gd name="connsiteY6" fmla="*/ 265405 h 809244"/>
                <a:gd name="connsiteX7" fmla="*/ 100813 w 109728"/>
                <a:gd name="connsiteY7" fmla="*/ 0 h 809244"/>
                <a:gd name="connsiteX8" fmla="*/ 95326 w 109728"/>
                <a:gd name="connsiteY8" fmla="*/ 43205 h 80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8" h="809244">
                  <a:moveTo>
                    <a:pt x="95326" y="43205"/>
                  </a:moveTo>
                  <a:cubicBezTo>
                    <a:pt x="81610" y="58979"/>
                    <a:pt x="77495" y="70637"/>
                    <a:pt x="66523" y="86411"/>
                  </a:cubicBezTo>
                  <a:cubicBezTo>
                    <a:pt x="36347" y="133731"/>
                    <a:pt x="28804" y="184480"/>
                    <a:pt x="28804" y="237287"/>
                  </a:cubicBezTo>
                  <a:cubicBezTo>
                    <a:pt x="29489" y="357988"/>
                    <a:pt x="43891" y="477317"/>
                    <a:pt x="65837" y="595274"/>
                  </a:cubicBezTo>
                  <a:cubicBezTo>
                    <a:pt x="77495" y="659054"/>
                    <a:pt x="99441" y="736549"/>
                    <a:pt x="111100" y="800329"/>
                  </a:cubicBezTo>
                  <a:cubicBezTo>
                    <a:pt x="113843" y="816102"/>
                    <a:pt x="93269" y="817474"/>
                    <a:pt x="80924" y="801700"/>
                  </a:cubicBezTo>
                  <a:cubicBezTo>
                    <a:pt x="43891" y="624764"/>
                    <a:pt x="0" y="448513"/>
                    <a:pt x="0" y="265405"/>
                  </a:cubicBezTo>
                  <a:cubicBezTo>
                    <a:pt x="0" y="166649"/>
                    <a:pt x="23317" y="70637"/>
                    <a:pt x="100813" y="0"/>
                  </a:cubicBezTo>
                  <a:cubicBezTo>
                    <a:pt x="100127" y="16459"/>
                    <a:pt x="96698" y="31547"/>
                    <a:pt x="95326" y="43205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27">
              <a:extLst>
                <a:ext uri="{FF2B5EF4-FFF2-40B4-BE49-F238E27FC236}">
                  <a16:creationId xmlns:a16="http://schemas.microsoft.com/office/drawing/2014/main" xmlns="" id="{466B9E6B-424E-4262-90A3-27A9D7F57DCB}"/>
                </a:ext>
              </a:extLst>
            </p:cNvPr>
            <p:cNvSpPr/>
            <p:nvPr/>
          </p:nvSpPr>
          <p:spPr>
            <a:xfrm flipH="1">
              <a:off x="10216496" y="1571009"/>
              <a:ext cx="297875" cy="379644"/>
            </a:xfrm>
            <a:custGeom>
              <a:avLst/>
              <a:gdLst>
                <a:gd name="connsiteX0" fmla="*/ 196 w 349758"/>
                <a:gd name="connsiteY0" fmla="*/ 0 h 445770"/>
                <a:gd name="connsiteX1" fmla="*/ 119525 w 349758"/>
                <a:gd name="connsiteY1" fmla="*/ 109042 h 445770"/>
                <a:gd name="connsiteX2" fmla="*/ 153815 w 349758"/>
                <a:gd name="connsiteY2" fmla="*/ 161163 h 445770"/>
                <a:gd name="connsiteX3" fmla="*/ 181247 w 349758"/>
                <a:gd name="connsiteY3" fmla="*/ 189967 h 445770"/>
                <a:gd name="connsiteX4" fmla="*/ 226510 w 349758"/>
                <a:gd name="connsiteY4" fmla="*/ 200254 h 445770"/>
                <a:gd name="connsiteX5" fmla="*/ 293033 w 349758"/>
                <a:gd name="connsiteY5" fmla="*/ 270891 h 445770"/>
                <a:gd name="connsiteX6" fmla="*/ 351326 w 349758"/>
                <a:gd name="connsiteY6" fmla="*/ 407365 h 445770"/>
                <a:gd name="connsiteX7" fmla="*/ 333495 w 349758"/>
                <a:gd name="connsiteY7" fmla="*/ 425196 h 445770"/>
                <a:gd name="connsiteX8" fmla="*/ 274516 w 349758"/>
                <a:gd name="connsiteY8" fmla="*/ 291465 h 445770"/>
                <a:gd name="connsiteX9" fmla="*/ 197707 w 349758"/>
                <a:gd name="connsiteY9" fmla="*/ 216027 h 445770"/>
                <a:gd name="connsiteX10" fmla="*/ 146957 w 349758"/>
                <a:gd name="connsiteY10" fmla="*/ 228371 h 445770"/>
                <a:gd name="connsiteX11" fmla="*/ 101009 w 349758"/>
                <a:gd name="connsiteY11" fmla="*/ 369646 h 445770"/>
                <a:gd name="connsiteX12" fmla="*/ 114725 w 349758"/>
                <a:gd name="connsiteY12" fmla="*/ 447142 h 445770"/>
                <a:gd name="connsiteX13" fmla="*/ 92779 w 349758"/>
                <a:gd name="connsiteY13" fmla="*/ 445770 h 445770"/>
                <a:gd name="connsiteX14" fmla="*/ 71519 w 349758"/>
                <a:gd name="connsiteY14" fmla="*/ 350444 h 445770"/>
                <a:gd name="connsiteX15" fmla="*/ 132556 w 349758"/>
                <a:gd name="connsiteY15" fmla="*/ 205054 h 445770"/>
                <a:gd name="connsiteX16" fmla="*/ 128441 w 349758"/>
                <a:gd name="connsiteY16" fmla="*/ 176251 h 445770"/>
                <a:gd name="connsiteX17" fmla="*/ 107181 w 349758"/>
                <a:gd name="connsiteY17" fmla="*/ 137846 h 445770"/>
                <a:gd name="connsiteX18" fmla="*/ 35858 w 349758"/>
                <a:gd name="connsiteY18" fmla="*/ 63779 h 445770"/>
                <a:gd name="connsiteX19" fmla="*/ 7740 w 349758"/>
                <a:gd name="connsiteY19" fmla="*/ 38405 h 445770"/>
                <a:gd name="connsiteX20" fmla="*/ 196 w 349758"/>
                <a:gd name="connsiteY20" fmla="*/ 0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758" h="445770">
                  <a:moveTo>
                    <a:pt x="196" y="0"/>
                  </a:moveTo>
                  <a:cubicBezTo>
                    <a:pt x="30371" y="22631"/>
                    <a:pt x="85921" y="64465"/>
                    <a:pt x="119525" y="109042"/>
                  </a:cubicBezTo>
                  <a:cubicBezTo>
                    <a:pt x="119525" y="109042"/>
                    <a:pt x="142843" y="142646"/>
                    <a:pt x="153815" y="161163"/>
                  </a:cubicBezTo>
                  <a:cubicBezTo>
                    <a:pt x="162731" y="175565"/>
                    <a:pt x="163417" y="191338"/>
                    <a:pt x="181247" y="189967"/>
                  </a:cubicBezTo>
                  <a:cubicBezTo>
                    <a:pt x="197707" y="191338"/>
                    <a:pt x="216223" y="196139"/>
                    <a:pt x="226510" y="200254"/>
                  </a:cubicBezTo>
                  <a:cubicBezTo>
                    <a:pt x="256685" y="212598"/>
                    <a:pt x="280003" y="246888"/>
                    <a:pt x="293033" y="270891"/>
                  </a:cubicBezTo>
                  <a:cubicBezTo>
                    <a:pt x="317036" y="315468"/>
                    <a:pt x="335553" y="359359"/>
                    <a:pt x="351326" y="407365"/>
                  </a:cubicBezTo>
                  <a:cubicBezTo>
                    <a:pt x="352012" y="420395"/>
                    <a:pt x="346525" y="426568"/>
                    <a:pt x="333495" y="425196"/>
                  </a:cubicBezTo>
                  <a:cubicBezTo>
                    <a:pt x="310178" y="379933"/>
                    <a:pt x="304006" y="343586"/>
                    <a:pt x="274516" y="291465"/>
                  </a:cubicBezTo>
                  <a:cubicBezTo>
                    <a:pt x="258057" y="265405"/>
                    <a:pt x="248456" y="226314"/>
                    <a:pt x="197707" y="216027"/>
                  </a:cubicBezTo>
                  <a:cubicBezTo>
                    <a:pt x="185362" y="213284"/>
                    <a:pt x="156559" y="220828"/>
                    <a:pt x="146957" y="228371"/>
                  </a:cubicBezTo>
                  <a:cubicBezTo>
                    <a:pt x="104438" y="259232"/>
                    <a:pt x="88664" y="317525"/>
                    <a:pt x="101009" y="369646"/>
                  </a:cubicBezTo>
                  <a:cubicBezTo>
                    <a:pt x="106495" y="395021"/>
                    <a:pt x="111982" y="419024"/>
                    <a:pt x="114725" y="447142"/>
                  </a:cubicBezTo>
                  <a:cubicBezTo>
                    <a:pt x="112667" y="451942"/>
                    <a:pt x="99637" y="449199"/>
                    <a:pt x="92779" y="445770"/>
                  </a:cubicBezTo>
                  <a:cubicBezTo>
                    <a:pt x="85235" y="415595"/>
                    <a:pt x="74263" y="381991"/>
                    <a:pt x="71519" y="350444"/>
                  </a:cubicBezTo>
                  <a:cubicBezTo>
                    <a:pt x="66719" y="291465"/>
                    <a:pt x="88664" y="243459"/>
                    <a:pt x="132556" y="205054"/>
                  </a:cubicBezTo>
                  <a:cubicBezTo>
                    <a:pt x="142157" y="196825"/>
                    <a:pt x="134613" y="185852"/>
                    <a:pt x="128441" y="176251"/>
                  </a:cubicBezTo>
                  <a:cubicBezTo>
                    <a:pt x="128441" y="176251"/>
                    <a:pt x="117468" y="154991"/>
                    <a:pt x="107181" y="137846"/>
                  </a:cubicBezTo>
                  <a:cubicBezTo>
                    <a:pt x="94837" y="115900"/>
                    <a:pt x="68090" y="90526"/>
                    <a:pt x="35858" y="63779"/>
                  </a:cubicBezTo>
                  <a:cubicBezTo>
                    <a:pt x="27628" y="55550"/>
                    <a:pt x="15970" y="45949"/>
                    <a:pt x="7740" y="38405"/>
                  </a:cubicBezTo>
                  <a:cubicBezTo>
                    <a:pt x="4997" y="36347"/>
                    <a:pt x="-1175" y="11659"/>
                    <a:pt x="196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5" name="Substituent text 54">
            <a:extLst>
              <a:ext uri="{FF2B5EF4-FFF2-40B4-BE49-F238E27FC236}">
                <a16:creationId xmlns:a16="http://schemas.microsoft.com/office/drawing/2014/main" xmlns="" id="{B52CF3C2-CEBB-2C6C-42F5-72CE670EEC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x-none" sz="2800" dirty="0"/>
              <a:t>Întreprinderea </a:t>
            </a:r>
            <a:r>
              <a:rPr lang="x-none" sz="2800" dirty="0" err="1"/>
              <a:t>Municipală,,Centrul</a:t>
            </a:r>
            <a:r>
              <a:rPr lang="x-none" sz="2800" dirty="0"/>
              <a:t> Stomatologic Raional,, Ungheni</a:t>
            </a:r>
            <a:endParaRPr lang="ru-RU" sz="2800" dirty="0"/>
          </a:p>
        </p:txBody>
      </p:sp>
      <p:sp>
        <p:nvSpPr>
          <p:cNvPr id="57" name="CasetăText 56">
            <a:extLst>
              <a:ext uri="{FF2B5EF4-FFF2-40B4-BE49-F238E27FC236}">
                <a16:creationId xmlns:a16="http://schemas.microsoft.com/office/drawing/2014/main" xmlns="" id="{70EA714C-CAEB-A3DF-C817-CDD135C10AC9}"/>
              </a:ext>
            </a:extLst>
          </p:cNvPr>
          <p:cNvSpPr txBox="1"/>
          <p:nvPr/>
        </p:nvSpPr>
        <p:spPr>
          <a:xfrm>
            <a:off x="5907891" y="2021818"/>
            <a:ext cx="569207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fost fondată conform Deciziei Consiliului Raional Ungheni nr.5/13din 28 decembrie 2013. Activitatea se desfășoară conform prevederilor Statutului înregistrat la Camera Înregistrării de Stat a Republicii Moldova cu nr.1013609002875 din 09.08.2021.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Centrul Stomatologic posedă calitatea de persoană juridică, are cont propriu în bancă, </a:t>
            </a:r>
            <a:r>
              <a:rPr lang="x-non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ştampilă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formular. Este o </a:t>
            </a:r>
            <a:r>
              <a:rPr lang="x-non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instituţie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x-non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îşi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desfăşoară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activitatea pe principiul </a:t>
            </a:r>
            <a:r>
              <a:rPr lang="x-non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autogestiunei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nonprofit , prestează servicii medicale în cadrul asigurării obligatorii de </a:t>
            </a:r>
            <a:r>
              <a:rPr lang="x-non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asistenţă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medicală  stomatologică in conformitate cu </a:t>
            </a:r>
            <a:r>
              <a:rPr lang="x-non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legislaţia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 vigoare.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02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44C8F2A-6BDC-43E1-AEB9-4B69166D6D40}"/>
              </a:ext>
            </a:extLst>
          </p:cNvPr>
          <p:cNvGrpSpPr/>
          <p:nvPr/>
        </p:nvGrpSpPr>
        <p:grpSpPr>
          <a:xfrm>
            <a:off x="5208802" y="2619666"/>
            <a:ext cx="2507513" cy="1103657"/>
            <a:chOff x="2101809" y="4283314"/>
            <a:chExt cx="3659308" cy="110365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7A4EB55-81C5-4BB9-B586-741910A86A9C}"/>
                </a:ext>
              </a:extLst>
            </p:cNvPr>
            <p:cNvSpPr txBox="1"/>
            <p:nvPr/>
          </p:nvSpPr>
          <p:spPr>
            <a:xfrm>
              <a:off x="2101809" y="4555974"/>
              <a:ext cx="36474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1200" dirty="0"/>
                <a:t>este </a:t>
              </a:r>
              <a:r>
                <a:rPr lang="x-none" sz="1200" b="1" dirty="0"/>
                <a:t>Consiliul Raional Ungheni</a:t>
              </a:r>
              <a:r>
                <a:rPr lang="x-none" sz="1200" dirty="0"/>
                <a:t>, adică autoritatea publică locală care a decis înființarea centrului prin hotărârea din 2013.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CE8E30C-7CBD-42E9-8DBF-F2FB3D064661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>
                  <a:solidFill>
                    <a:schemeClr val="accent1"/>
                  </a:solidFill>
                  <a:cs typeface="Arial" pitchFamily="34" charset="0"/>
                </a:rPr>
                <a:t>Fondator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9007089-B737-433D-BF0B-62BA99D37B6E}"/>
              </a:ext>
            </a:extLst>
          </p:cNvPr>
          <p:cNvGrpSpPr/>
          <p:nvPr/>
        </p:nvGrpSpPr>
        <p:grpSpPr>
          <a:xfrm>
            <a:off x="8848801" y="2703448"/>
            <a:ext cx="2499394" cy="749714"/>
            <a:chOff x="2113657" y="4283314"/>
            <a:chExt cx="3647460" cy="74971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C488B9B-1165-4734-9B63-DB4D06FBE970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stabilește standardele și protocoalele medicale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361F759-6DEC-466A-B6FA-3AC06FA9A1D5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>
                  <a:solidFill>
                    <a:schemeClr val="accent2"/>
                  </a:solidFill>
                  <a:cs typeface="Arial" pitchFamily="34" charset="0"/>
                </a:rPr>
                <a:t>Ministerul</a:t>
              </a:r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 S</a:t>
              </a:r>
              <a:r>
                <a:rPr lang="ro-RO" altLang="ko-KR" sz="1400" b="1" dirty="0" err="1">
                  <a:solidFill>
                    <a:schemeClr val="accent2"/>
                  </a:solidFill>
                  <a:cs typeface="Arial" pitchFamily="34" charset="0"/>
                </a:rPr>
                <a:t>ănătații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3A5964C-BF73-4528-BA17-77F82ED8462A}"/>
              </a:ext>
            </a:extLst>
          </p:cNvPr>
          <p:cNvGrpSpPr/>
          <p:nvPr/>
        </p:nvGrpSpPr>
        <p:grpSpPr>
          <a:xfrm>
            <a:off x="5284829" y="3790727"/>
            <a:ext cx="2507513" cy="917158"/>
            <a:chOff x="2101809" y="4283314"/>
            <a:chExt cx="3659308" cy="91715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654BC29-5086-4036-9FE5-A0C0FD1569B9}"/>
                </a:ext>
              </a:extLst>
            </p:cNvPr>
            <p:cNvSpPr txBox="1"/>
            <p:nvPr/>
          </p:nvSpPr>
          <p:spPr>
            <a:xfrm>
              <a:off x="2101809" y="4554141"/>
              <a:ext cx="3647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1200" dirty="0"/>
                <a:t>persoana responsabilă de conducerea zilnică și de implementarea deciziilor.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CDE8A8E-75DE-476D-8712-C8015468C29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400" b="1" dirty="0">
                  <a:solidFill>
                    <a:schemeClr val="accent4"/>
                  </a:solidFill>
                  <a:cs typeface="Arial" pitchFamily="34" charset="0"/>
                </a:rPr>
                <a:t>Directorul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C962207-0A10-4117-9FBA-0B6F8A406F3E}"/>
              </a:ext>
            </a:extLst>
          </p:cNvPr>
          <p:cNvGrpSpPr/>
          <p:nvPr/>
        </p:nvGrpSpPr>
        <p:grpSpPr>
          <a:xfrm>
            <a:off x="8809204" y="3717861"/>
            <a:ext cx="2578583" cy="910099"/>
            <a:chOff x="2113658" y="4283314"/>
            <a:chExt cx="3763024" cy="91009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3A498EE-8087-433D-81A4-4A871FE4E1F3}"/>
                </a:ext>
              </a:extLst>
            </p:cNvPr>
            <p:cNvSpPr txBox="1"/>
            <p:nvPr/>
          </p:nvSpPr>
          <p:spPr>
            <a:xfrm>
              <a:off x="2229226" y="4731748"/>
              <a:ext cx="3647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1200" dirty="0"/>
                <a:t>gestionează activitatea conform statutului.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5FAC9BA-6757-4823-AA14-DB4329C1194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Consiliul Administrativ al Î.M. CSR </a:t>
              </a:r>
              <a:r>
                <a:rPr lang="ro-RO" altLang="ko-KR" sz="1400" b="1" dirty="0" err="1">
                  <a:solidFill>
                    <a:schemeClr val="accent3"/>
                  </a:solidFill>
                  <a:cs typeface="Arial" pitchFamily="34" charset="0"/>
                </a:rPr>
                <a:t>Unghemi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7" name="Text Placeholder 27">
            <a:extLst>
              <a:ext uri="{FF2B5EF4-FFF2-40B4-BE49-F238E27FC236}">
                <a16:creationId xmlns:a16="http://schemas.microsoft.com/office/drawing/2014/main" xmlns="" id="{F5D5BA52-D7EB-4F57-9A10-7E2645D4494B}"/>
              </a:ext>
            </a:extLst>
          </p:cNvPr>
          <p:cNvSpPr txBox="1">
            <a:spLocks/>
          </p:cNvSpPr>
          <p:nvPr/>
        </p:nvSpPr>
        <p:spPr>
          <a:xfrm>
            <a:off x="4885463" y="2119300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Fondator</a:t>
            </a:r>
            <a:endParaRPr lang="en-US" altLang="ko-KR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Placeholder 27">
            <a:extLst>
              <a:ext uri="{FF2B5EF4-FFF2-40B4-BE49-F238E27FC236}">
                <a16:creationId xmlns:a16="http://schemas.microsoft.com/office/drawing/2014/main" xmlns="" id="{E1434D23-2D68-4B9B-83C9-6D54C88327DA}"/>
              </a:ext>
            </a:extLst>
          </p:cNvPr>
          <p:cNvSpPr txBox="1">
            <a:spLocks/>
          </p:cNvSpPr>
          <p:nvPr/>
        </p:nvSpPr>
        <p:spPr>
          <a:xfrm>
            <a:off x="6096000" y="2119300"/>
            <a:ext cx="1602170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Ministerul</a:t>
            </a:r>
            <a:r>
              <a:rPr lang="x-none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Sănătății</a:t>
            </a:r>
            <a:r>
              <a:rPr lang="x-non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ko-K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xmlns="" id="{04C3CB0D-C81D-4D71-A89C-3EB065022C5D}"/>
              </a:ext>
            </a:extLst>
          </p:cNvPr>
          <p:cNvSpPr txBox="1">
            <a:spLocks/>
          </p:cNvSpPr>
          <p:nvPr/>
        </p:nvSpPr>
        <p:spPr>
          <a:xfrm>
            <a:off x="7896884" y="2119300"/>
            <a:ext cx="2201614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00" dirty="0"/>
              <a:t>Consiliul Administrativ al Î.M. CSR Ungheni</a:t>
            </a:r>
            <a:endParaRPr lang="en-US" altLang="ko-KR" sz="1400" b="0" dirty="0"/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xmlns="" id="{2C121365-6D53-42D3-86CC-F2C0D9AB9D53}"/>
              </a:ext>
            </a:extLst>
          </p:cNvPr>
          <p:cNvSpPr txBox="1">
            <a:spLocks/>
          </p:cNvSpPr>
          <p:nvPr/>
        </p:nvSpPr>
        <p:spPr>
          <a:xfrm>
            <a:off x="10297212" y="2117233"/>
            <a:ext cx="1520124" cy="30184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altLang="ko-KR" sz="1400" b="0" dirty="0"/>
              <a:t>Directorul</a:t>
            </a:r>
            <a:endParaRPr lang="en-US" altLang="ko-KR" sz="1400" b="0" dirty="0"/>
          </a:p>
        </p:txBody>
      </p:sp>
      <p:pic>
        <p:nvPicPr>
          <p:cNvPr id="1028" name="Picture 4" descr="Tooth Stock Photo - Download Image Now - Blue, Care, Clean - iStock">
            <a:extLst>
              <a:ext uri="{FF2B5EF4-FFF2-40B4-BE49-F238E27FC236}">
                <a16:creationId xmlns:a16="http://schemas.microsoft.com/office/drawing/2014/main" xmlns="" id="{9148C3E7-2502-A119-C2BE-A233BC558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453" y="1679391"/>
            <a:ext cx="3499218" cy="349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asetăText 43">
            <a:extLst>
              <a:ext uri="{FF2B5EF4-FFF2-40B4-BE49-F238E27FC236}">
                <a16:creationId xmlns:a16="http://schemas.microsoft.com/office/drawing/2014/main" xmlns="" id="{358F959D-5CBC-A81A-0847-9A4ED36B05A3}"/>
              </a:ext>
            </a:extLst>
          </p:cNvPr>
          <p:cNvSpPr txBox="1"/>
          <p:nvPr/>
        </p:nvSpPr>
        <p:spPr>
          <a:xfrm>
            <a:off x="4848172" y="1400286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dirty="0"/>
              <a:t>Instituția are următoarele organe de </a:t>
            </a:r>
            <a:r>
              <a:rPr lang="x-none" dirty="0" err="1"/>
              <a:t>admistrație</a:t>
            </a:r>
            <a:r>
              <a:rPr lang="x-none" dirty="0"/>
              <a:t> și control :</a:t>
            </a:r>
            <a:endParaRPr lang="ru-RU" dirty="0"/>
          </a:p>
        </p:txBody>
      </p:sp>
      <p:sp>
        <p:nvSpPr>
          <p:cNvPr id="51" name="CasetăText 50">
            <a:extLst>
              <a:ext uri="{FF2B5EF4-FFF2-40B4-BE49-F238E27FC236}">
                <a16:creationId xmlns:a16="http://schemas.microsoft.com/office/drawing/2014/main" xmlns="" id="{BADCA483-BDC5-B592-8D1B-01AAF2359FE5}"/>
              </a:ext>
            </a:extLst>
          </p:cNvPr>
          <p:cNvSpPr txBox="1"/>
          <p:nvPr/>
        </p:nvSpPr>
        <p:spPr>
          <a:xfrm>
            <a:off x="1488022" y="5421018"/>
            <a:ext cx="10254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Fondatorul își exercită drepturile de gestionar prin intermediul Consiliului </a:t>
            </a:r>
            <a:r>
              <a:rPr lang="x-non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Admistrativ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și Directorului, conform Statutului. Directorul este persoana responsabilă și </a:t>
            </a:r>
            <a:r>
              <a:rPr lang="x-non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abiliată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dreptul de dirijare a întreprinderii CSR Ungheni.</a:t>
            </a:r>
          </a:p>
          <a:p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Finanțarea instituției este efectuată conform Statutului ,din contul serviciilor prestate contra plată și de la bugetul CNAM 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9224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그룹 85">
            <a:extLst>
              <a:ext uri="{FF2B5EF4-FFF2-40B4-BE49-F238E27FC236}">
                <a16:creationId xmlns:a16="http://schemas.microsoft.com/office/drawing/2014/main" xmlns="" id="{5B91C0B0-E1EE-4D4C-A50B-87B46D8C117B}"/>
              </a:ext>
            </a:extLst>
          </p:cNvPr>
          <p:cNvGrpSpPr/>
          <p:nvPr/>
        </p:nvGrpSpPr>
        <p:grpSpPr>
          <a:xfrm flipH="1">
            <a:off x="7317518" y="1259269"/>
            <a:ext cx="4532141" cy="4821712"/>
            <a:chOff x="536605" y="1087721"/>
            <a:chExt cx="4532141" cy="4821712"/>
          </a:xfrm>
        </p:grpSpPr>
        <p:sp>
          <p:nvSpPr>
            <p:cNvPr id="87" name="Oval 84">
              <a:extLst>
                <a:ext uri="{FF2B5EF4-FFF2-40B4-BE49-F238E27FC236}">
                  <a16:creationId xmlns:a16="http://schemas.microsoft.com/office/drawing/2014/main" xmlns="" id="{43D1878D-6F47-4205-B632-6448B24948F0}"/>
                </a:ext>
              </a:extLst>
            </p:cNvPr>
            <p:cNvSpPr/>
            <p:nvPr/>
          </p:nvSpPr>
          <p:spPr>
            <a:xfrm rot="5400000" flipV="1">
              <a:off x="1406075" y="4201163"/>
              <a:ext cx="838800" cy="2577740"/>
            </a:xfrm>
            <a:prstGeom prst="triangle">
              <a:avLst>
                <a:gd name="adj" fmla="val 7175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88" name="Group 52">
              <a:extLst>
                <a:ext uri="{FF2B5EF4-FFF2-40B4-BE49-F238E27FC236}">
                  <a16:creationId xmlns:a16="http://schemas.microsoft.com/office/drawing/2014/main" xmlns="" id="{B1FD3F53-F866-4590-94E6-0DDA639656F4}"/>
                </a:ext>
              </a:extLst>
            </p:cNvPr>
            <p:cNvGrpSpPr/>
            <p:nvPr/>
          </p:nvGrpSpPr>
          <p:grpSpPr>
            <a:xfrm flipH="1">
              <a:off x="538779" y="1087721"/>
              <a:ext cx="4529967" cy="4644059"/>
              <a:chOff x="6446339" y="1280897"/>
              <a:chExt cx="4320718" cy="5306840"/>
            </a:xfrm>
          </p:grpSpPr>
          <p:sp>
            <p:nvSpPr>
              <p:cNvPr id="89" name="Freeform: Shape 53">
                <a:extLst>
                  <a:ext uri="{FF2B5EF4-FFF2-40B4-BE49-F238E27FC236}">
                    <a16:creationId xmlns:a16="http://schemas.microsoft.com/office/drawing/2014/main" xmlns="" id="{F7ABAF0D-F4E3-438D-A388-571C9D95F2AA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58510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gradFill>
                <a:gsLst>
                  <a:gs pos="0">
                    <a:srgbClr val="EEEEEF"/>
                  </a:gs>
                  <a:gs pos="51000">
                    <a:srgbClr val="D4D6D9"/>
                  </a:gs>
                  <a:gs pos="63000">
                    <a:srgbClr val="CACCCF"/>
                  </a:gs>
                  <a:gs pos="100000">
                    <a:srgbClr val="E6E8E9"/>
                  </a:gs>
                </a:gsLst>
                <a:lin ang="6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54">
                <a:extLst>
                  <a:ext uri="{FF2B5EF4-FFF2-40B4-BE49-F238E27FC236}">
                    <a16:creationId xmlns:a16="http://schemas.microsoft.com/office/drawing/2014/main" xmlns="" id="{E37B6902-9C08-4FAA-A2FE-6731CA987202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09498"/>
                  </a:gs>
                  <a:gs pos="51000">
                    <a:srgbClr val="E3E5E5"/>
                  </a:gs>
                  <a:gs pos="63000">
                    <a:srgbClr val="7C8085"/>
                  </a:gs>
                  <a:gs pos="100000">
                    <a:srgbClr val="B0B4B6"/>
                  </a:gs>
                </a:gsLst>
                <a:lin ang="6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55">
                <a:extLst>
                  <a:ext uri="{FF2B5EF4-FFF2-40B4-BE49-F238E27FC236}">
                    <a16:creationId xmlns:a16="http://schemas.microsoft.com/office/drawing/2014/main" xmlns="" id="{7DA0005C-78FB-4A6B-A83B-8DBB088B1BFD}"/>
                  </a:ext>
                </a:extLst>
              </p:cNvPr>
              <p:cNvSpPr/>
              <p:nvPr/>
            </p:nvSpPr>
            <p:spPr>
              <a:xfrm>
                <a:off x="6448413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gradFill>
                <a:gsLst>
                  <a:gs pos="79000">
                    <a:srgbClr val="C8CBCC"/>
                  </a:gs>
                  <a:gs pos="92000">
                    <a:srgbClr val="D7D8D9"/>
                  </a:gs>
                  <a:gs pos="14000">
                    <a:srgbClr val="C6C9CA"/>
                  </a:gs>
                  <a:gs pos="6000">
                    <a:srgbClr val="E2E3E3"/>
                  </a:gs>
                  <a:gs pos="0">
                    <a:srgbClr val="575959"/>
                  </a:gs>
                  <a:gs pos="100000">
                    <a:srgbClr val="8E9090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56">
                <a:extLst>
                  <a:ext uri="{FF2B5EF4-FFF2-40B4-BE49-F238E27FC236}">
                    <a16:creationId xmlns:a16="http://schemas.microsoft.com/office/drawing/2014/main" xmlns="" id="{EFE611CC-8E0D-45CC-8E7D-F1E66CA56B27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57">
                <a:extLst>
                  <a:ext uri="{FF2B5EF4-FFF2-40B4-BE49-F238E27FC236}">
                    <a16:creationId xmlns:a16="http://schemas.microsoft.com/office/drawing/2014/main" xmlns="" id="{EB8D2FE3-4286-418F-A4B4-831F4C241B53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58">
                <a:extLst>
                  <a:ext uri="{FF2B5EF4-FFF2-40B4-BE49-F238E27FC236}">
                    <a16:creationId xmlns:a16="http://schemas.microsoft.com/office/drawing/2014/main" xmlns="" id="{973D26BD-EF74-44F4-A00D-C6F01D1214B1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gradFill>
                <a:gsLst>
                  <a:gs pos="50400">
                    <a:srgbClr val="C4C5C8"/>
                  </a:gs>
                  <a:gs pos="0">
                    <a:srgbClr val="D5D7D9"/>
                  </a:gs>
                  <a:gs pos="100000">
                    <a:srgbClr val="AFB3B8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59">
                <a:extLst>
                  <a:ext uri="{FF2B5EF4-FFF2-40B4-BE49-F238E27FC236}">
                    <a16:creationId xmlns:a16="http://schemas.microsoft.com/office/drawing/2014/main" xmlns="" id="{45056A33-4A11-4E4D-93BE-231E8B01DEC9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6" name="그룹 95">
            <a:extLst>
              <a:ext uri="{FF2B5EF4-FFF2-40B4-BE49-F238E27FC236}">
                <a16:creationId xmlns:a16="http://schemas.microsoft.com/office/drawing/2014/main" xmlns="" id="{5BE66DA9-2641-4EBE-B9D5-0EDF4C5C8E58}"/>
              </a:ext>
            </a:extLst>
          </p:cNvPr>
          <p:cNvGrpSpPr/>
          <p:nvPr/>
        </p:nvGrpSpPr>
        <p:grpSpPr>
          <a:xfrm>
            <a:off x="7535726" y="378900"/>
            <a:ext cx="2830257" cy="4018030"/>
            <a:chOff x="4308053" y="1120241"/>
            <a:chExt cx="3749408" cy="5322921"/>
          </a:xfrm>
        </p:grpSpPr>
        <p:grpSp>
          <p:nvGrpSpPr>
            <p:cNvPr id="97" name="그룹 96">
              <a:extLst>
                <a:ext uri="{FF2B5EF4-FFF2-40B4-BE49-F238E27FC236}">
                  <a16:creationId xmlns:a16="http://schemas.microsoft.com/office/drawing/2014/main" xmlns="" id="{6E38BCB9-0A8E-43F8-93D1-AB1F9FC3697B}"/>
                </a:ext>
              </a:extLst>
            </p:cNvPr>
            <p:cNvGrpSpPr/>
            <p:nvPr/>
          </p:nvGrpSpPr>
          <p:grpSpPr>
            <a:xfrm>
              <a:off x="4308053" y="1120241"/>
              <a:ext cx="3749408" cy="5322921"/>
              <a:chOff x="4308053" y="1120241"/>
              <a:chExt cx="3749408" cy="5322921"/>
            </a:xfrm>
          </p:grpSpPr>
          <p:sp>
            <p:nvSpPr>
              <p:cNvPr id="104" name="Freeform: Shape 357">
                <a:extLst>
                  <a:ext uri="{FF2B5EF4-FFF2-40B4-BE49-F238E27FC236}">
                    <a16:creationId xmlns:a16="http://schemas.microsoft.com/office/drawing/2014/main" xmlns="" id="{9B64AD29-BE06-4162-98FC-84CBFC2E96CE}"/>
                  </a:ext>
                </a:extLst>
              </p:cNvPr>
              <p:cNvSpPr/>
              <p:nvPr/>
            </p:nvSpPr>
            <p:spPr>
              <a:xfrm>
                <a:off x="5613232" y="1120241"/>
                <a:ext cx="2111517" cy="2665552"/>
              </a:xfrm>
              <a:custGeom>
                <a:avLst/>
                <a:gdLst>
                  <a:gd name="connsiteX0" fmla="*/ 1291687 w 1362409"/>
                  <a:gd name="connsiteY0" fmla="*/ 708119 h 1719888"/>
                  <a:gd name="connsiteX1" fmla="*/ 1337534 w 1362409"/>
                  <a:gd name="connsiteY1" fmla="*/ 514033 h 1719888"/>
                  <a:gd name="connsiteX2" fmla="*/ 1359693 w 1362409"/>
                  <a:gd name="connsiteY2" fmla="*/ 360063 h 1719888"/>
                  <a:gd name="connsiteX3" fmla="*/ 1290540 w 1362409"/>
                  <a:gd name="connsiteY3" fmla="*/ 206857 h 1719888"/>
                  <a:gd name="connsiteX4" fmla="*/ 1237434 w 1362409"/>
                  <a:gd name="connsiteY4" fmla="*/ 146110 h 1719888"/>
                  <a:gd name="connsiteX5" fmla="*/ 1217949 w 1362409"/>
                  <a:gd name="connsiteY5" fmla="*/ 141525 h 1719888"/>
                  <a:gd name="connsiteX6" fmla="*/ 1217185 w 1362409"/>
                  <a:gd name="connsiteY6" fmla="*/ 158718 h 1719888"/>
                  <a:gd name="connsiteX7" fmla="*/ 1221006 w 1362409"/>
                  <a:gd name="connsiteY7" fmla="*/ 177057 h 1719888"/>
                  <a:gd name="connsiteX8" fmla="*/ 1154527 w 1362409"/>
                  <a:gd name="connsiteY8" fmla="*/ 201890 h 1719888"/>
                  <a:gd name="connsiteX9" fmla="*/ 1086521 w 1362409"/>
                  <a:gd name="connsiteY9" fmla="*/ 181641 h 1719888"/>
                  <a:gd name="connsiteX10" fmla="*/ 916122 w 1362409"/>
                  <a:gd name="connsiteY10" fmla="*/ 71608 h 1719888"/>
                  <a:gd name="connsiteX11" fmla="*/ 803796 w 1362409"/>
                  <a:gd name="connsiteY11" fmla="*/ 30346 h 1719888"/>
                  <a:gd name="connsiteX12" fmla="*/ 662817 w 1362409"/>
                  <a:gd name="connsiteY12" fmla="*/ 2837 h 1719888"/>
                  <a:gd name="connsiteX13" fmla="*/ 468348 w 1362409"/>
                  <a:gd name="connsiteY13" fmla="*/ 2455 h 1719888"/>
                  <a:gd name="connsiteX14" fmla="*/ 419827 w 1362409"/>
                  <a:gd name="connsiteY14" fmla="*/ 11243 h 1719888"/>
                  <a:gd name="connsiteX15" fmla="*/ 412568 w 1362409"/>
                  <a:gd name="connsiteY15" fmla="*/ 16591 h 1719888"/>
                  <a:gd name="connsiteX16" fmla="*/ 418298 w 1362409"/>
                  <a:gd name="connsiteY16" fmla="*/ 24997 h 1719888"/>
                  <a:gd name="connsiteX17" fmla="*/ 451156 w 1362409"/>
                  <a:gd name="connsiteY17" fmla="*/ 33020 h 1719888"/>
                  <a:gd name="connsiteX18" fmla="*/ 523747 w 1362409"/>
                  <a:gd name="connsiteY18" fmla="*/ 36077 h 1719888"/>
                  <a:gd name="connsiteX19" fmla="*/ 549345 w 1362409"/>
                  <a:gd name="connsiteY19" fmla="*/ 47156 h 1719888"/>
                  <a:gd name="connsiteX20" fmla="*/ 528332 w 1362409"/>
                  <a:gd name="connsiteY20" fmla="*/ 58618 h 1719888"/>
                  <a:gd name="connsiteX21" fmla="*/ 516488 w 1362409"/>
                  <a:gd name="connsiteY21" fmla="*/ 63585 h 1719888"/>
                  <a:gd name="connsiteX22" fmla="*/ 297186 w 1362409"/>
                  <a:gd name="connsiteY22" fmla="*/ 85362 h 1719888"/>
                  <a:gd name="connsiteX23" fmla="*/ 134810 w 1362409"/>
                  <a:gd name="connsiteY23" fmla="*/ 126243 h 1719888"/>
                  <a:gd name="connsiteX24" fmla="*/ 12551 w 1362409"/>
                  <a:gd name="connsiteY24" fmla="*/ 195777 h 1719888"/>
                  <a:gd name="connsiteX25" fmla="*/ 707 w 1362409"/>
                  <a:gd name="connsiteY25" fmla="*/ 213352 h 1719888"/>
                  <a:gd name="connsiteX26" fmla="*/ 21339 w 1362409"/>
                  <a:gd name="connsiteY26" fmla="*/ 216791 h 1719888"/>
                  <a:gd name="connsiteX27" fmla="*/ 28980 w 1362409"/>
                  <a:gd name="connsiteY27" fmla="*/ 215645 h 1719888"/>
                  <a:gd name="connsiteX28" fmla="*/ 105392 w 1362409"/>
                  <a:gd name="connsiteY28" fmla="*/ 189664 h 1719888"/>
                  <a:gd name="connsiteX29" fmla="*/ 160026 w 1362409"/>
                  <a:gd name="connsiteY29" fmla="*/ 177439 h 1719888"/>
                  <a:gd name="connsiteX30" fmla="*/ 174544 w 1362409"/>
                  <a:gd name="connsiteY30" fmla="*/ 183169 h 1719888"/>
                  <a:gd name="connsiteX31" fmla="*/ 165757 w 1362409"/>
                  <a:gd name="connsiteY31" fmla="*/ 195395 h 1719888"/>
                  <a:gd name="connsiteX32" fmla="*/ 146272 w 1362409"/>
                  <a:gd name="connsiteY32" fmla="*/ 206857 h 1719888"/>
                  <a:gd name="connsiteX33" fmla="*/ 32800 w 1362409"/>
                  <a:gd name="connsiteY33" fmla="*/ 303518 h 1719888"/>
                  <a:gd name="connsiteX34" fmla="*/ 26687 w 1362409"/>
                  <a:gd name="connsiteY34" fmla="*/ 323767 h 1719888"/>
                  <a:gd name="connsiteX35" fmla="*/ 46937 w 1362409"/>
                  <a:gd name="connsiteY35" fmla="*/ 319947 h 1719888"/>
                  <a:gd name="connsiteX36" fmla="*/ 62601 w 1362409"/>
                  <a:gd name="connsiteY36" fmla="*/ 309631 h 1719888"/>
                  <a:gd name="connsiteX37" fmla="*/ 115325 w 1362409"/>
                  <a:gd name="connsiteY37" fmla="*/ 314216 h 1719888"/>
                  <a:gd name="connsiteX38" fmla="*/ 137103 w 1362409"/>
                  <a:gd name="connsiteY38" fmla="*/ 357771 h 1719888"/>
                  <a:gd name="connsiteX39" fmla="*/ 175308 w 1362409"/>
                  <a:gd name="connsiteY39" fmla="*/ 461691 h 1719888"/>
                  <a:gd name="connsiteX40" fmla="*/ 220392 w 1362409"/>
                  <a:gd name="connsiteY40" fmla="*/ 614515 h 1719888"/>
                  <a:gd name="connsiteX41" fmla="*/ 221538 w 1362409"/>
                  <a:gd name="connsiteY41" fmla="*/ 704299 h 1719888"/>
                  <a:gd name="connsiteX42" fmla="*/ 221538 w 1362409"/>
                  <a:gd name="connsiteY42" fmla="*/ 704299 h 1719888"/>
                  <a:gd name="connsiteX43" fmla="*/ 221538 w 1362409"/>
                  <a:gd name="connsiteY43" fmla="*/ 704299 h 1719888"/>
                  <a:gd name="connsiteX44" fmla="*/ 160026 w 1362409"/>
                  <a:gd name="connsiteY44" fmla="*/ 743651 h 1719888"/>
                  <a:gd name="connsiteX45" fmla="*/ 152003 w 1362409"/>
                  <a:gd name="connsiteY45" fmla="*/ 850246 h 1719888"/>
                  <a:gd name="connsiteX46" fmla="*/ 197086 w 1362409"/>
                  <a:gd name="connsiteY46" fmla="*/ 929714 h 1719888"/>
                  <a:gd name="connsiteX47" fmla="*/ 226887 w 1362409"/>
                  <a:gd name="connsiteY47" fmla="*/ 950345 h 1719888"/>
                  <a:gd name="connsiteX48" fmla="*/ 251338 w 1362409"/>
                  <a:gd name="connsiteY48" fmla="*/ 1020262 h 1719888"/>
                  <a:gd name="connsiteX49" fmla="*/ 633780 w 1362409"/>
                  <a:gd name="connsiteY49" fmla="*/ 1386275 h 1719888"/>
                  <a:gd name="connsiteX50" fmla="*/ 634544 w 1362409"/>
                  <a:gd name="connsiteY50" fmla="*/ 1484465 h 1719888"/>
                  <a:gd name="connsiteX51" fmla="*/ 588315 w 1362409"/>
                  <a:gd name="connsiteY51" fmla="*/ 1569664 h 1719888"/>
                  <a:gd name="connsiteX52" fmla="*/ 585258 w 1362409"/>
                  <a:gd name="connsiteY52" fmla="*/ 1601375 h 1719888"/>
                  <a:gd name="connsiteX53" fmla="*/ 652119 w 1362409"/>
                  <a:gd name="connsiteY53" fmla="*/ 1717903 h 1719888"/>
                  <a:gd name="connsiteX54" fmla="*/ 835890 w 1362409"/>
                  <a:gd name="connsiteY54" fmla="*/ 1719431 h 1719888"/>
                  <a:gd name="connsiteX55" fmla="*/ 915358 w 1362409"/>
                  <a:gd name="connsiteY55" fmla="*/ 1592970 h 1719888"/>
                  <a:gd name="connsiteX56" fmla="*/ 909627 w 1362409"/>
                  <a:gd name="connsiteY56" fmla="*/ 1565461 h 1719888"/>
                  <a:gd name="connsiteX57" fmla="*/ 875242 w 1362409"/>
                  <a:gd name="connsiteY57" fmla="*/ 1516176 h 1719888"/>
                  <a:gd name="connsiteX58" fmla="*/ 865690 w 1362409"/>
                  <a:gd name="connsiteY58" fmla="*/ 1387039 h 1719888"/>
                  <a:gd name="connsiteX59" fmla="*/ 1090341 w 1362409"/>
                  <a:gd name="connsiteY59" fmla="*/ 1274332 h 1719888"/>
                  <a:gd name="connsiteX60" fmla="*/ 1191205 w 1362409"/>
                  <a:gd name="connsiteY60" fmla="*/ 1166973 h 1719888"/>
                  <a:gd name="connsiteX61" fmla="*/ 1263414 w 1362409"/>
                  <a:gd name="connsiteY61" fmla="*/ 956840 h 1719888"/>
                  <a:gd name="connsiteX62" fmla="*/ 1263414 w 1362409"/>
                  <a:gd name="connsiteY62" fmla="*/ 956840 h 1719888"/>
                  <a:gd name="connsiteX63" fmla="*/ 1338298 w 1362409"/>
                  <a:gd name="connsiteY63" fmla="*/ 861325 h 1719888"/>
                  <a:gd name="connsiteX64" fmla="*/ 1344029 w 1362409"/>
                  <a:gd name="connsiteY64" fmla="*/ 791790 h 1719888"/>
                  <a:gd name="connsiteX65" fmla="*/ 1291687 w 1362409"/>
                  <a:gd name="connsiteY65" fmla="*/ 708119 h 1719888"/>
                  <a:gd name="connsiteX66" fmla="*/ 272352 w 1362409"/>
                  <a:gd name="connsiteY66" fmla="*/ 878518 h 1719888"/>
                  <a:gd name="connsiteX67" fmla="*/ 272352 w 1362409"/>
                  <a:gd name="connsiteY67" fmla="*/ 878518 h 1719888"/>
                  <a:gd name="connsiteX68" fmla="*/ 272352 w 1362409"/>
                  <a:gd name="connsiteY68" fmla="*/ 878518 h 1719888"/>
                  <a:gd name="connsiteX69" fmla="*/ 272352 w 1362409"/>
                  <a:gd name="connsiteY69" fmla="*/ 878518 h 1719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362409" h="1719888">
                    <a:moveTo>
                      <a:pt x="1291687" y="708119"/>
                    </a:moveTo>
                    <a:cubicBezTo>
                      <a:pt x="1290158" y="639349"/>
                      <a:pt x="1315374" y="577073"/>
                      <a:pt x="1337534" y="514033"/>
                    </a:cubicBezTo>
                    <a:cubicBezTo>
                      <a:pt x="1359693" y="458634"/>
                      <a:pt x="1366952" y="396359"/>
                      <a:pt x="1359693" y="360063"/>
                    </a:cubicBezTo>
                    <a:cubicBezTo>
                      <a:pt x="1348614" y="305811"/>
                      <a:pt x="1302002" y="222904"/>
                      <a:pt x="1290540" y="206857"/>
                    </a:cubicBezTo>
                    <a:cubicBezTo>
                      <a:pt x="1274876" y="184698"/>
                      <a:pt x="1258065" y="163684"/>
                      <a:pt x="1237434" y="146110"/>
                    </a:cubicBezTo>
                    <a:cubicBezTo>
                      <a:pt x="1232085" y="141525"/>
                      <a:pt x="1224062" y="138086"/>
                      <a:pt x="1217949" y="141525"/>
                    </a:cubicBezTo>
                    <a:cubicBezTo>
                      <a:pt x="1211454" y="145346"/>
                      <a:pt x="1216039" y="152987"/>
                      <a:pt x="1217185" y="158718"/>
                    </a:cubicBezTo>
                    <a:cubicBezTo>
                      <a:pt x="1218331" y="164831"/>
                      <a:pt x="1219477" y="170944"/>
                      <a:pt x="1221006" y="177057"/>
                    </a:cubicBezTo>
                    <a:cubicBezTo>
                      <a:pt x="1202667" y="195777"/>
                      <a:pt x="1178597" y="199216"/>
                      <a:pt x="1154527" y="201890"/>
                    </a:cubicBezTo>
                    <a:cubicBezTo>
                      <a:pt x="1129311" y="203419"/>
                      <a:pt x="1107916" y="192339"/>
                      <a:pt x="1086521" y="181641"/>
                    </a:cubicBezTo>
                    <a:cubicBezTo>
                      <a:pt x="1025773" y="151076"/>
                      <a:pt x="978016" y="100645"/>
                      <a:pt x="916122" y="71608"/>
                    </a:cubicBezTo>
                    <a:cubicBezTo>
                      <a:pt x="879062" y="57090"/>
                      <a:pt x="843149" y="40661"/>
                      <a:pt x="803796" y="30346"/>
                    </a:cubicBezTo>
                    <a:cubicBezTo>
                      <a:pt x="757185" y="18502"/>
                      <a:pt x="710574" y="6276"/>
                      <a:pt x="662817" y="2837"/>
                    </a:cubicBezTo>
                    <a:cubicBezTo>
                      <a:pt x="597866" y="-2129"/>
                      <a:pt x="533298" y="545"/>
                      <a:pt x="468348" y="2455"/>
                    </a:cubicBezTo>
                    <a:cubicBezTo>
                      <a:pt x="451538" y="2837"/>
                      <a:pt x="436255" y="8950"/>
                      <a:pt x="419827" y="11243"/>
                    </a:cubicBezTo>
                    <a:cubicBezTo>
                      <a:pt x="416770" y="11625"/>
                      <a:pt x="413332" y="12771"/>
                      <a:pt x="412568" y="16591"/>
                    </a:cubicBezTo>
                    <a:cubicBezTo>
                      <a:pt x="411803" y="21176"/>
                      <a:pt x="414478" y="23469"/>
                      <a:pt x="418298" y="24997"/>
                    </a:cubicBezTo>
                    <a:cubicBezTo>
                      <a:pt x="428996" y="29199"/>
                      <a:pt x="439312" y="33020"/>
                      <a:pt x="451156" y="33020"/>
                    </a:cubicBezTo>
                    <a:cubicBezTo>
                      <a:pt x="475225" y="33402"/>
                      <a:pt x="499677" y="33784"/>
                      <a:pt x="523747" y="36077"/>
                    </a:cubicBezTo>
                    <a:cubicBezTo>
                      <a:pt x="532916" y="36841"/>
                      <a:pt x="548199" y="36841"/>
                      <a:pt x="549345" y="47156"/>
                    </a:cubicBezTo>
                    <a:cubicBezTo>
                      <a:pt x="550873" y="57854"/>
                      <a:pt x="535209" y="54033"/>
                      <a:pt x="528332" y="58618"/>
                    </a:cubicBezTo>
                    <a:cubicBezTo>
                      <a:pt x="524511" y="61292"/>
                      <a:pt x="521072" y="62821"/>
                      <a:pt x="516488" y="63585"/>
                    </a:cubicBezTo>
                    <a:cubicBezTo>
                      <a:pt x="443896" y="77721"/>
                      <a:pt x="370159" y="77721"/>
                      <a:pt x="297186" y="85362"/>
                    </a:cubicBezTo>
                    <a:cubicBezTo>
                      <a:pt x="240641" y="91475"/>
                      <a:pt x="186388" y="103701"/>
                      <a:pt x="134810" y="126243"/>
                    </a:cubicBezTo>
                    <a:cubicBezTo>
                      <a:pt x="91637" y="144964"/>
                      <a:pt x="49229" y="165595"/>
                      <a:pt x="12551" y="195777"/>
                    </a:cubicBezTo>
                    <a:cubicBezTo>
                      <a:pt x="7202" y="200362"/>
                      <a:pt x="-2731" y="204947"/>
                      <a:pt x="707" y="213352"/>
                    </a:cubicBezTo>
                    <a:cubicBezTo>
                      <a:pt x="4146" y="220993"/>
                      <a:pt x="14079" y="216791"/>
                      <a:pt x="21339" y="216791"/>
                    </a:cubicBezTo>
                    <a:cubicBezTo>
                      <a:pt x="24013" y="216791"/>
                      <a:pt x="26687" y="216791"/>
                      <a:pt x="28980" y="215645"/>
                    </a:cubicBezTo>
                    <a:cubicBezTo>
                      <a:pt x="54578" y="207239"/>
                      <a:pt x="79794" y="198070"/>
                      <a:pt x="105392" y="189664"/>
                    </a:cubicBezTo>
                    <a:cubicBezTo>
                      <a:pt x="123348" y="183934"/>
                      <a:pt x="140541" y="175910"/>
                      <a:pt x="160026" y="177439"/>
                    </a:cubicBezTo>
                    <a:cubicBezTo>
                      <a:pt x="165375" y="177821"/>
                      <a:pt x="172252" y="175910"/>
                      <a:pt x="174544" y="183169"/>
                    </a:cubicBezTo>
                    <a:cubicBezTo>
                      <a:pt x="176455" y="190429"/>
                      <a:pt x="171488" y="192721"/>
                      <a:pt x="165757" y="195395"/>
                    </a:cubicBezTo>
                    <a:cubicBezTo>
                      <a:pt x="158880" y="198452"/>
                      <a:pt x="153149" y="204565"/>
                      <a:pt x="146272" y="206857"/>
                    </a:cubicBezTo>
                    <a:cubicBezTo>
                      <a:pt x="95840" y="224432"/>
                      <a:pt x="64511" y="264166"/>
                      <a:pt x="32800" y="303518"/>
                    </a:cubicBezTo>
                    <a:cubicBezTo>
                      <a:pt x="28216" y="309249"/>
                      <a:pt x="22867" y="318037"/>
                      <a:pt x="26687" y="323767"/>
                    </a:cubicBezTo>
                    <a:cubicBezTo>
                      <a:pt x="32800" y="331409"/>
                      <a:pt x="40442" y="323385"/>
                      <a:pt x="46937" y="319947"/>
                    </a:cubicBezTo>
                    <a:cubicBezTo>
                      <a:pt x="52667" y="317272"/>
                      <a:pt x="57252" y="313070"/>
                      <a:pt x="62601" y="309631"/>
                    </a:cubicBezTo>
                    <a:cubicBezTo>
                      <a:pt x="83614" y="296641"/>
                      <a:pt x="101953" y="297787"/>
                      <a:pt x="115325" y="314216"/>
                    </a:cubicBezTo>
                    <a:cubicBezTo>
                      <a:pt x="126023" y="326824"/>
                      <a:pt x="132136" y="341724"/>
                      <a:pt x="137103" y="357771"/>
                    </a:cubicBezTo>
                    <a:cubicBezTo>
                      <a:pt x="147800" y="392920"/>
                      <a:pt x="151621" y="431126"/>
                      <a:pt x="175308" y="461691"/>
                    </a:cubicBezTo>
                    <a:cubicBezTo>
                      <a:pt x="210076" y="506774"/>
                      <a:pt x="223066" y="557970"/>
                      <a:pt x="220392" y="614515"/>
                    </a:cubicBezTo>
                    <a:cubicBezTo>
                      <a:pt x="218863" y="644315"/>
                      <a:pt x="221156" y="674116"/>
                      <a:pt x="221538" y="704299"/>
                    </a:cubicBezTo>
                    <a:cubicBezTo>
                      <a:pt x="221538" y="704299"/>
                      <a:pt x="221538" y="704299"/>
                      <a:pt x="221538" y="704299"/>
                    </a:cubicBezTo>
                    <a:cubicBezTo>
                      <a:pt x="221538" y="704299"/>
                      <a:pt x="221538" y="704299"/>
                      <a:pt x="221538" y="704299"/>
                    </a:cubicBezTo>
                    <a:cubicBezTo>
                      <a:pt x="196322" y="710412"/>
                      <a:pt x="174544" y="721109"/>
                      <a:pt x="160026" y="743651"/>
                    </a:cubicBezTo>
                    <a:cubicBezTo>
                      <a:pt x="140923" y="778036"/>
                      <a:pt x="147036" y="814332"/>
                      <a:pt x="152003" y="850246"/>
                    </a:cubicBezTo>
                    <a:cubicBezTo>
                      <a:pt x="163465" y="878900"/>
                      <a:pt x="174544" y="907555"/>
                      <a:pt x="197086" y="929714"/>
                    </a:cubicBezTo>
                    <a:cubicBezTo>
                      <a:pt x="205873" y="938119"/>
                      <a:pt x="212368" y="949963"/>
                      <a:pt x="226887" y="950345"/>
                    </a:cubicBezTo>
                    <a:cubicBezTo>
                      <a:pt x="234910" y="973651"/>
                      <a:pt x="242551" y="997339"/>
                      <a:pt x="251338" y="1020262"/>
                    </a:cubicBezTo>
                    <a:cubicBezTo>
                      <a:pt x="273880" y="1078717"/>
                      <a:pt x="444279" y="1312920"/>
                      <a:pt x="633780" y="1386275"/>
                    </a:cubicBezTo>
                    <a:cubicBezTo>
                      <a:pt x="634162" y="1419132"/>
                      <a:pt x="634162" y="1451607"/>
                      <a:pt x="634544" y="1484465"/>
                    </a:cubicBezTo>
                    <a:cubicBezTo>
                      <a:pt x="631870" y="1519996"/>
                      <a:pt x="620790" y="1550561"/>
                      <a:pt x="588315" y="1569664"/>
                    </a:cubicBezTo>
                    <a:cubicBezTo>
                      <a:pt x="575707" y="1583036"/>
                      <a:pt x="578763" y="1589531"/>
                      <a:pt x="585258" y="1601375"/>
                    </a:cubicBezTo>
                    <a:cubicBezTo>
                      <a:pt x="607418" y="1640727"/>
                      <a:pt x="640657" y="1706823"/>
                      <a:pt x="652119" y="1717903"/>
                    </a:cubicBezTo>
                    <a:cubicBezTo>
                      <a:pt x="656704" y="1720195"/>
                      <a:pt x="832833" y="1720195"/>
                      <a:pt x="835890" y="1719431"/>
                    </a:cubicBezTo>
                    <a:cubicBezTo>
                      <a:pt x="841238" y="1717139"/>
                      <a:pt x="888614" y="1628119"/>
                      <a:pt x="915358" y="1592970"/>
                    </a:cubicBezTo>
                    <a:cubicBezTo>
                      <a:pt x="921853" y="1584182"/>
                      <a:pt x="916504" y="1576159"/>
                      <a:pt x="909627" y="1565461"/>
                    </a:cubicBezTo>
                    <a:cubicBezTo>
                      <a:pt x="895109" y="1551325"/>
                      <a:pt x="883265" y="1535661"/>
                      <a:pt x="875242" y="1516176"/>
                    </a:cubicBezTo>
                    <a:cubicBezTo>
                      <a:pt x="867983" y="1498219"/>
                      <a:pt x="874096" y="1411491"/>
                      <a:pt x="865690" y="1387039"/>
                    </a:cubicBezTo>
                    <a:cubicBezTo>
                      <a:pt x="864926" y="1385893"/>
                      <a:pt x="1019278" y="1319797"/>
                      <a:pt x="1090341" y="1274332"/>
                    </a:cubicBezTo>
                    <a:cubicBezTo>
                      <a:pt x="1131604" y="1247970"/>
                      <a:pt x="1183946" y="1178817"/>
                      <a:pt x="1191205" y="1166973"/>
                    </a:cubicBezTo>
                    <a:cubicBezTo>
                      <a:pt x="1245839" y="1079099"/>
                      <a:pt x="1258065" y="967538"/>
                      <a:pt x="1263414" y="956840"/>
                    </a:cubicBezTo>
                    <a:cubicBezTo>
                      <a:pt x="1263414" y="956840"/>
                      <a:pt x="1263414" y="956840"/>
                      <a:pt x="1263414" y="956840"/>
                    </a:cubicBezTo>
                    <a:cubicBezTo>
                      <a:pt x="1302002" y="935827"/>
                      <a:pt x="1323780" y="902206"/>
                      <a:pt x="1338298" y="861325"/>
                    </a:cubicBezTo>
                    <a:cubicBezTo>
                      <a:pt x="1346703" y="837638"/>
                      <a:pt x="1342883" y="815096"/>
                      <a:pt x="1344029" y="791790"/>
                    </a:cubicBezTo>
                    <a:cubicBezTo>
                      <a:pt x="1347849" y="752438"/>
                      <a:pt x="1329128" y="724166"/>
                      <a:pt x="1291687" y="708119"/>
                    </a:cubicBezTo>
                    <a:close/>
                    <a:moveTo>
                      <a:pt x="272352" y="878518"/>
                    </a:moveTo>
                    <a:cubicBezTo>
                      <a:pt x="272352" y="878518"/>
                      <a:pt x="272352" y="878518"/>
                      <a:pt x="272352" y="878518"/>
                    </a:cubicBezTo>
                    <a:cubicBezTo>
                      <a:pt x="272352" y="878518"/>
                      <a:pt x="272352" y="878518"/>
                      <a:pt x="272352" y="878518"/>
                    </a:cubicBezTo>
                    <a:cubicBezTo>
                      <a:pt x="272352" y="878518"/>
                      <a:pt x="272352" y="878518"/>
                      <a:pt x="272352" y="878518"/>
                    </a:cubicBezTo>
                    <a:close/>
                  </a:path>
                </a:pathLst>
              </a:custGeom>
              <a:solidFill>
                <a:srgbClr val="FEAD6D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5" name="Freeform: Shape 358">
                <a:extLst>
                  <a:ext uri="{FF2B5EF4-FFF2-40B4-BE49-F238E27FC236}">
                    <a16:creationId xmlns:a16="http://schemas.microsoft.com/office/drawing/2014/main" xmlns="" id="{DDEF021F-6416-427D-B185-B5D91D885375}"/>
                  </a:ext>
                </a:extLst>
              </p:cNvPr>
              <p:cNvSpPr/>
              <p:nvPr/>
            </p:nvSpPr>
            <p:spPr>
              <a:xfrm>
                <a:off x="6519697" y="3804033"/>
                <a:ext cx="491468" cy="2629654"/>
              </a:xfrm>
              <a:custGeom>
                <a:avLst/>
                <a:gdLst>
                  <a:gd name="connsiteX0" fmla="*/ 0 w 317109"/>
                  <a:gd name="connsiteY0" fmla="*/ 0 h 1696726"/>
                  <a:gd name="connsiteX1" fmla="*/ 317109 w 317109"/>
                  <a:gd name="connsiteY1" fmla="*/ 0 h 1696726"/>
                  <a:gd name="connsiteX2" fmla="*/ 317109 w 317109"/>
                  <a:gd name="connsiteY2" fmla="*/ 1696727 h 1696726"/>
                  <a:gd name="connsiteX3" fmla="*/ 0 w 317109"/>
                  <a:gd name="connsiteY3" fmla="*/ 1696727 h 1696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109" h="1696726">
                    <a:moveTo>
                      <a:pt x="0" y="0"/>
                    </a:moveTo>
                    <a:lnTo>
                      <a:pt x="317109" y="0"/>
                    </a:lnTo>
                    <a:lnTo>
                      <a:pt x="317109" y="1696727"/>
                    </a:lnTo>
                    <a:lnTo>
                      <a:pt x="0" y="1696727"/>
                    </a:lnTo>
                    <a:close/>
                  </a:path>
                </a:pathLst>
              </a:custGeom>
              <a:solidFill>
                <a:srgbClr val="00C1B8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6" name="Freeform: Shape 359">
                <a:extLst>
                  <a:ext uri="{FF2B5EF4-FFF2-40B4-BE49-F238E27FC236}">
                    <a16:creationId xmlns:a16="http://schemas.microsoft.com/office/drawing/2014/main" xmlns="" id="{E71325CD-98A4-4707-9D03-752261CDE5CD}"/>
                  </a:ext>
                </a:extLst>
              </p:cNvPr>
              <p:cNvSpPr/>
              <p:nvPr/>
            </p:nvSpPr>
            <p:spPr>
              <a:xfrm>
                <a:off x="6604352" y="3731563"/>
                <a:ext cx="345122" cy="1436865"/>
              </a:xfrm>
              <a:custGeom>
                <a:avLst/>
                <a:gdLst>
                  <a:gd name="connsiteX0" fmla="*/ 1540 w 222682"/>
                  <a:gd name="connsiteY0" fmla="*/ 77324 h 927105"/>
                  <a:gd name="connsiteX1" fmla="*/ 12 w 222682"/>
                  <a:gd name="connsiteY1" fmla="*/ 15049 h 927105"/>
                  <a:gd name="connsiteX2" fmla="*/ 9946 w 222682"/>
                  <a:gd name="connsiteY2" fmla="*/ 148 h 927105"/>
                  <a:gd name="connsiteX3" fmla="*/ 198683 w 222682"/>
                  <a:gd name="connsiteY3" fmla="*/ 531 h 927105"/>
                  <a:gd name="connsiteX4" fmla="*/ 221989 w 222682"/>
                  <a:gd name="connsiteY4" fmla="*/ 18105 h 927105"/>
                  <a:gd name="connsiteX5" fmla="*/ 212437 w 222682"/>
                  <a:gd name="connsiteY5" fmla="*/ 83437 h 927105"/>
                  <a:gd name="connsiteX6" fmla="*/ 162769 w 222682"/>
                  <a:gd name="connsiteY6" fmla="*/ 152208 h 927105"/>
                  <a:gd name="connsiteX7" fmla="*/ 156274 w 222682"/>
                  <a:gd name="connsiteY7" fmla="*/ 196909 h 927105"/>
                  <a:gd name="connsiteX8" fmla="*/ 199829 w 222682"/>
                  <a:gd name="connsiteY8" fmla="*/ 726826 h 927105"/>
                  <a:gd name="connsiteX9" fmla="*/ 206706 w 222682"/>
                  <a:gd name="connsiteY9" fmla="*/ 909832 h 927105"/>
                  <a:gd name="connsiteX10" fmla="*/ 189896 w 222682"/>
                  <a:gd name="connsiteY10" fmla="*/ 927025 h 927105"/>
                  <a:gd name="connsiteX11" fmla="*/ 20643 w 222682"/>
                  <a:gd name="connsiteY11" fmla="*/ 915181 h 927105"/>
                  <a:gd name="connsiteX12" fmla="*/ 5743 w 222682"/>
                  <a:gd name="connsiteY12" fmla="*/ 896460 h 927105"/>
                  <a:gd name="connsiteX13" fmla="*/ 59613 w 222682"/>
                  <a:gd name="connsiteY13" fmla="*/ 181627 h 927105"/>
                  <a:gd name="connsiteX14" fmla="*/ 46623 w 222682"/>
                  <a:gd name="connsiteY14" fmla="*/ 148005 h 927105"/>
                  <a:gd name="connsiteX15" fmla="*/ 1540 w 222682"/>
                  <a:gd name="connsiteY15" fmla="*/ 77324 h 92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682" h="927105">
                    <a:moveTo>
                      <a:pt x="1540" y="77324"/>
                    </a:moveTo>
                    <a:cubicBezTo>
                      <a:pt x="1158" y="56693"/>
                      <a:pt x="394" y="35680"/>
                      <a:pt x="12" y="15049"/>
                    </a:cubicBezTo>
                    <a:cubicBezTo>
                      <a:pt x="12" y="8554"/>
                      <a:pt x="-752" y="531"/>
                      <a:pt x="9946" y="148"/>
                    </a:cubicBezTo>
                    <a:cubicBezTo>
                      <a:pt x="37836" y="3205"/>
                      <a:pt x="163151" y="3969"/>
                      <a:pt x="198683" y="531"/>
                    </a:cubicBezTo>
                    <a:cubicBezTo>
                      <a:pt x="216258" y="-1380"/>
                      <a:pt x="220460" y="1295"/>
                      <a:pt x="221989" y="18105"/>
                    </a:cubicBezTo>
                    <a:cubicBezTo>
                      <a:pt x="224281" y="40647"/>
                      <a:pt x="220842" y="62424"/>
                      <a:pt x="212437" y="83437"/>
                    </a:cubicBezTo>
                    <a:cubicBezTo>
                      <a:pt x="201357" y="110182"/>
                      <a:pt x="183783" y="132341"/>
                      <a:pt x="162769" y="152208"/>
                    </a:cubicBezTo>
                    <a:cubicBezTo>
                      <a:pt x="149397" y="164816"/>
                      <a:pt x="153982" y="180863"/>
                      <a:pt x="156274" y="196909"/>
                    </a:cubicBezTo>
                    <a:cubicBezTo>
                      <a:pt x="160477" y="225946"/>
                      <a:pt x="194098" y="640480"/>
                      <a:pt x="199829" y="726826"/>
                    </a:cubicBezTo>
                    <a:cubicBezTo>
                      <a:pt x="203268" y="779932"/>
                      <a:pt x="204032" y="856344"/>
                      <a:pt x="206706" y="909832"/>
                    </a:cubicBezTo>
                    <a:cubicBezTo>
                      <a:pt x="207470" y="923205"/>
                      <a:pt x="203650" y="927789"/>
                      <a:pt x="189896" y="927025"/>
                    </a:cubicBezTo>
                    <a:cubicBezTo>
                      <a:pt x="133351" y="923205"/>
                      <a:pt x="76806" y="921676"/>
                      <a:pt x="20643" y="915181"/>
                    </a:cubicBezTo>
                    <a:cubicBezTo>
                      <a:pt x="8035" y="913653"/>
                      <a:pt x="5743" y="907922"/>
                      <a:pt x="5743" y="896460"/>
                    </a:cubicBezTo>
                    <a:cubicBezTo>
                      <a:pt x="5361" y="825397"/>
                      <a:pt x="53500" y="214102"/>
                      <a:pt x="59613" y="181627"/>
                    </a:cubicBezTo>
                    <a:cubicBezTo>
                      <a:pt x="62288" y="167108"/>
                      <a:pt x="56175" y="157175"/>
                      <a:pt x="46623" y="148005"/>
                    </a:cubicBezTo>
                    <a:cubicBezTo>
                      <a:pt x="25610" y="127756"/>
                      <a:pt x="6507" y="107125"/>
                      <a:pt x="1540" y="77324"/>
                    </a:cubicBezTo>
                    <a:close/>
                  </a:path>
                </a:pathLst>
              </a:custGeom>
              <a:solidFill>
                <a:srgbClr val="FE5353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7" name="Freeform: Shape 360">
                <a:extLst>
                  <a:ext uri="{FF2B5EF4-FFF2-40B4-BE49-F238E27FC236}">
                    <a16:creationId xmlns:a16="http://schemas.microsoft.com/office/drawing/2014/main" xmlns="" id="{14314CAA-1351-4F8D-A63E-C741A2BE956C}"/>
                  </a:ext>
                </a:extLst>
              </p:cNvPr>
              <p:cNvSpPr/>
              <p:nvPr/>
            </p:nvSpPr>
            <p:spPr>
              <a:xfrm>
                <a:off x="5612640" y="1121830"/>
                <a:ext cx="2112719" cy="1524586"/>
              </a:xfrm>
              <a:custGeom>
                <a:avLst/>
                <a:gdLst>
                  <a:gd name="connsiteX0" fmla="*/ 1363132 w 1363185"/>
                  <a:gd name="connsiteY0" fmla="*/ 368972 h 983705"/>
                  <a:gd name="connsiteX1" fmla="*/ 1338298 w 1363185"/>
                  <a:gd name="connsiteY1" fmla="*/ 513008 h 983705"/>
                  <a:gd name="connsiteX2" fmla="*/ 1292451 w 1363185"/>
                  <a:gd name="connsiteY2" fmla="*/ 707094 h 983705"/>
                  <a:gd name="connsiteX3" fmla="*/ 1274876 w 1363185"/>
                  <a:gd name="connsiteY3" fmla="*/ 752559 h 983705"/>
                  <a:gd name="connsiteX4" fmla="*/ 1265706 w 1363185"/>
                  <a:gd name="connsiteY4" fmla="*/ 957343 h 983705"/>
                  <a:gd name="connsiteX5" fmla="*/ 1258829 w 1363185"/>
                  <a:gd name="connsiteY5" fmla="*/ 970715 h 983705"/>
                  <a:gd name="connsiteX6" fmla="*/ 1243547 w 1363185"/>
                  <a:gd name="connsiteY6" fmla="*/ 983705 h 983705"/>
                  <a:gd name="connsiteX7" fmla="*/ 1228265 w 1363185"/>
                  <a:gd name="connsiteY7" fmla="*/ 938240 h 983705"/>
                  <a:gd name="connsiteX8" fmla="*/ 1226737 w 1363185"/>
                  <a:gd name="connsiteY8" fmla="*/ 688756 h 983705"/>
                  <a:gd name="connsiteX9" fmla="*/ 1206869 w 1363185"/>
                  <a:gd name="connsiteY9" fmla="*/ 553124 h 983705"/>
                  <a:gd name="connsiteX10" fmla="*/ 1181653 w 1363185"/>
                  <a:gd name="connsiteY10" fmla="*/ 493905 h 983705"/>
                  <a:gd name="connsiteX11" fmla="*/ 1105242 w 1363185"/>
                  <a:gd name="connsiteY11" fmla="*/ 446148 h 983705"/>
                  <a:gd name="connsiteX12" fmla="*/ 867983 w 1363185"/>
                  <a:gd name="connsiteY12" fmla="*/ 453407 h 983705"/>
                  <a:gd name="connsiteX13" fmla="*/ 800358 w 1363185"/>
                  <a:gd name="connsiteY13" fmla="*/ 478623 h 983705"/>
                  <a:gd name="connsiteX14" fmla="*/ 694910 w 1363185"/>
                  <a:gd name="connsiteY14" fmla="*/ 478241 h 983705"/>
                  <a:gd name="connsiteX15" fmla="*/ 577617 w 1363185"/>
                  <a:gd name="connsiteY15" fmla="*/ 442327 h 983705"/>
                  <a:gd name="connsiteX16" fmla="*/ 361372 w 1363185"/>
                  <a:gd name="connsiteY16" fmla="*/ 444619 h 983705"/>
                  <a:gd name="connsiteX17" fmla="*/ 299478 w 1363185"/>
                  <a:gd name="connsiteY17" fmla="*/ 499636 h 983705"/>
                  <a:gd name="connsiteX18" fmla="*/ 282285 w 1363185"/>
                  <a:gd name="connsiteY18" fmla="*/ 633357 h 983705"/>
                  <a:gd name="connsiteX19" fmla="*/ 272734 w 1363185"/>
                  <a:gd name="connsiteY19" fmla="*/ 768224 h 983705"/>
                  <a:gd name="connsiteX20" fmla="*/ 261272 w 1363185"/>
                  <a:gd name="connsiteY20" fmla="*/ 937476 h 983705"/>
                  <a:gd name="connsiteX21" fmla="*/ 243697 w 1363185"/>
                  <a:gd name="connsiteY21" fmla="*/ 960400 h 983705"/>
                  <a:gd name="connsiteX22" fmla="*/ 228797 w 1363185"/>
                  <a:gd name="connsiteY22" fmla="*/ 942443 h 983705"/>
                  <a:gd name="connsiteX23" fmla="*/ 228415 w 1363185"/>
                  <a:gd name="connsiteY23" fmla="*/ 735367 h 983705"/>
                  <a:gd name="connsiteX24" fmla="*/ 220392 w 1363185"/>
                  <a:gd name="connsiteY24" fmla="*/ 614636 h 983705"/>
                  <a:gd name="connsiteX25" fmla="*/ 175309 w 1363185"/>
                  <a:gd name="connsiteY25" fmla="*/ 461812 h 983705"/>
                  <a:gd name="connsiteX26" fmla="*/ 137103 w 1363185"/>
                  <a:gd name="connsiteY26" fmla="*/ 357892 h 983705"/>
                  <a:gd name="connsiteX27" fmla="*/ 115325 w 1363185"/>
                  <a:gd name="connsiteY27" fmla="*/ 314337 h 983705"/>
                  <a:gd name="connsiteX28" fmla="*/ 62601 w 1363185"/>
                  <a:gd name="connsiteY28" fmla="*/ 309752 h 983705"/>
                  <a:gd name="connsiteX29" fmla="*/ 46937 w 1363185"/>
                  <a:gd name="connsiteY29" fmla="*/ 320068 h 983705"/>
                  <a:gd name="connsiteX30" fmla="*/ 26687 w 1363185"/>
                  <a:gd name="connsiteY30" fmla="*/ 323889 h 983705"/>
                  <a:gd name="connsiteX31" fmla="*/ 32800 w 1363185"/>
                  <a:gd name="connsiteY31" fmla="*/ 303639 h 983705"/>
                  <a:gd name="connsiteX32" fmla="*/ 146272 w 1363185"/>
                  <a:gd name="connsiteY32" fmla="*/ 206978 h 983705"/>
                  <a:gd name="connsiteX33" fmla="*/ 165757 w 1363185"/>
                  <a:gd name="connsiteY33" fmla="*/ 195517 h 983705"/>
                  <a:gd name="connsiteX34" fmla="*/ 174544 w 1363185"/>
                  <a:gd name="connsiteY34" fmla="*/ 183291 h 983705"/>
                  <a:gd name="connsiteX35" fmla="*/ 160026 w 1363185"/>
                  <a:gd name="connsiteY35" fmla="*/ 177560 h 983705"/>
                  <a:gd name="connsiteX36" fmla="*/ 105392 w 1363185"/>
                  <a:gd name="connsiteY36" fmla="*/ 189786 h 983705"/>
                  <a:gd name="connsiteX37" fmla="*/ 28980 w 1363185"/>
                  <a:gd name="connsiteY37" fmla="*/ 215766 h 983705"/>
                  <a:gd name="connsiteX38" fmla="*/ 21339 w 1363185"/>
                  <a:gd name="connsiteY38" fmla="*/ 216912 h 983705"/>
                  <a:gd name="connsiteX39" fmla="*/ 707 w 1363185"/>
                  <a:gd name="connsiteY39" fmla="*/ 213473 h 983705"/>
                  <a:gd name="connsiteX40" fmla="*/ 12551 w 1363185"/>
                  <a:gd name="connsiteY40" fmla="*/ 195899 h 983705"/>
                  <a:gd name="connsiteX41" fmla="*/ 134810 w 1363185"/>
                  <a:gd name="connsiteY41" fmla="*/ 126364 h 983705"/>
                  <a:gd name="connsiteX42" fmla="*/ 297186 w 1363185"/>
                  <a:gd name="connsiteY42" fmla="*/ 85483 h 983705"/>
                  <a:gd name="connsiteX43" fmla="*/ 516488 w 1363185"/>
                  <a:gd name="connsiteY43" fmla="*/ 63706 h 983705"/>
                  <a:gd name="connsiteX44" fmla="*/ 528332 w 1363185"/>
                  <a:gd name="connsiteY44" fmla="*/ 58739 h 983705"/>
                  <a:gd name="connsiteX45" fmla="*/ 549345 w 1363185"/>
                  <a:gd name="connsiteY45" fmla="*/ 47277 h 983705"/>
                  <a:gd name="connsiteX46" fmla="*/ 523747 w 1363185"/>
                  <a:gd name="connsiteY46" fmla="*/ 36198 h 983705"/>
                  <a:gd name="connsiteX47" fmla="*/ 451156 w 1363185"/>
                  <a:gd name="connsiteY47" fmla="*/ 33141 h 983705"/>
                  <a:gd name="connsiteX48" fmla="*/ 418298 w 1363185"/>
                  <a:gd name="connsiteY48" fmla="*/ 25118 h 983705"/>
                  <a:gd name="connsiteX49" fmla="*/ 412567 w 1363185"/>
                  <a:gd name="connsiteY49" fmla="*/ 16713 h 983705"/>
                  <a:gd name="connsiteX50" fmla="*/ 419827 w 1363185"/>
                  <a:gd name="connsiteY50" fmla="*/ 11364 h 983705"/>
                  <a:gd name="connsiteX51" fmla="*/ 468348 w 1363185"/>
                  <a:gd name="connsiteY51" fmla="*/ 2576 h 983705"/>
                  <a:gd name="connsiteX52" fmla="*/ 662817 w 1363185"/>
                  <a:gd name="connsiteY52" fmla="*/ 2958 h 983705"/>
                  <a:gd name="connsiteX53" fmla="*/ 803797 w 1363185"/>
                  <a:gd name="connsiteY53" fmla="*/ 30467 h 983705"/>
                  <a:gd name="connsiteX54" fmla="*/ 916122 w 1363185"/>
                  <a:gd name="connsiteY54" fmla="*/ 71729 h 983705"/>
                  <a:gd name="connsiteX55" fmla="*/ 1086521 w 1363185"/>
                  <a:gd name="connsiteY55" fmla="*/ 181762 h 983705"/>
                  <a:gd name="connsiteX56" fmla="*/ 1154527 w 1363185"/>
                  <a:gd name="connsiteY56" fmla="*/ 202012 h 983705"/>
                  <a:gd name="connsiteX57" fmla="*/ 1221006 w 1363185"/>
                  <a:gd name="connsiteY57" fmla="*/ 177178 h 983705"/>
                  <a:gd name="connsiteX58" fmla="*/ 1217185 w 1363185"/>
                  <a:gd name="connsiteY58" fmla="*/ 158839 h 983705"/>
                  <a:gd name="connsiteX59" fmla="*/ 1217949 w 1363185"/>
                  <a:gd name="connsiteY59" fmla="*/ 141646 h 983705"/>
                  <a:gd name="connsiteX60" fmla="*/ 1237434 w 1363185"/>
                  <a:gd name="connsiteY60" fmla="*/ 146231 h 983705"/>
                  <a:gd name="connsiteX61" fmla="*/ 1292451 w 1363185"/>
                  <a:gd name="connsiteY61" fmla="*/ 202394 h 983705"/>
                  <a:gd name="connsiteX62" fmla="*/ 1322633 w 1363185"/>
                  <a:gd name="connsiteY62" fmla="*/ 255882 h 983705"/>
                  <a:gd name="connsiteX63" fmla="*/ 1363132 w 1363185"/>
                  <a:gd name="connsiteY63" fmla="*/ 368972 h 98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363185" h="983705">
                    <a:moveTo>
                      <a:pt x="1363132" y="368972"/>
                    </a:moveTo>
                    <a:cubicBezTo>
                      <a:pt x="1363896" y="412908"/>
                      <a:pt x="1356637" y="459902"/>
                      <a:pt x="1338298" y="513008"/>
                    </a:cubicBezTo>
                    <a:cubicBezTo>
                      <a:pt x="1315756" y="576048"/>
                      <a:pt x="1293979" y="705948"/>
                      <a:pt x="1292451" y="707094"/>
                    </a:cubicBezTo>
                    <a:cubicBezTo>
                      <a:pt x="1276404" y="717028"/>
                      <a:pt x="1276022" y="738423"/>
                      <a:pt x="1274876" y="752559"/>
                    </a:cubicBezTo>
                    <a:cubicBezTo>
                      <a:pt x="1272202" y="794968"/>
                      <a:pt x="1279079" y="916463"/>
                      <a:pt x="1265706" y="957343"/>
                    </a:cubicBezTo>
                    <a:cubicBezTo>
                      <a:pt x="1261886" y="968805"/>
                      <a:pt x="1264943" y="960400"/>
                      <a:pt x="1258829" y="970715"/>
                    </a:cubicBezTo>
                    <a:cubicBezTo>
                      <a:pt x="1255391" y="976828"/>
                      <a:pt x="1251952" y="982941"/>
                      <a:pt x="1243547" y="983705"/>
                    </a:cubicBezTo>
                    <a:cubicBezTo>
                      <a:pt x="1238580" y="981795"/>
                      <a:pt x="1224444" y="960400"/>
                      <a:pt x="1228265" y="938240"/>
                    </a:cubicBezTo>
                    <a:cubicBezTo>
                      <a:pt x="1236670" y="885898"/>
                      <a:pt x="1230175" y="741480"/>
                      <a:pt x="1226737" y="688756"/>
                    </a:cubicBezTo>
                    <a:cubicBezTo>
                      <a:pt x="1223680" y="642908"/>
                      <a:pt x="1217949" y="597825"/>
                      <a:pt x="1206869" y="553124"/>
                    </a:cubicBezTo>
                    <a:cubicBezTo>
                      <a:pt x="1201521" y="531729"/>
                      <a:pt x="1192733" y="512626"/>
                      <a:pt x="1181653" y="493905"/>
                    </a:cubicBezTo>
                    <a:cubicBezTo>
                      <a:pt x="1164079" y="464486"/>
                      <a:pt x="1137335" y="449586"/>
                      <a:pt x="1105242" y="446148"/>
                    </a:cubicBezTo>
                    <a:cubicBezTo>
                      <a:pt x="1026155" y="438124"/>
                      <a:pt x="946687" y="437742"/>
                      <a:pt x="867983" y="453407"/>
                    </a:cubicBezTo>
                    <a:cubicBezTo>
                      <a:pt x="843913" y="457991"/>
                      <a:pt x="821753" y="466779"/>
                      <a:pt x="800358" y="478623"/>
                    </a:cubicBezTo>
                    <a:cubicBezTo>
                      <a:pt x="765209" y="498490"/>
                      <a:pt x="729677" y="499254"/>
                      <a:pt x="694910" y="478241"/>
                    </a:cubicBezTo>
                    <a:cubicBezTo>
                      <a:pt x="658614" y="456463"/>
                      <a:pt x="619262" y="447676"/>
                      <a:pt x="577617" y="442327"/>
                    </a:cubicBezTo>
                    <a:cubicBezTo>
                      <a:pt x="505026" y="432776"/>
                      <a:pt x="433199" y="430483"/>
                      <a:pt x="361372" y="444619"/>
                    </a:cubicBezTo>
                    <a:cubicBezTo>
                      <a:pt x="329661" y="450732"/>
                      <a:pt x="309793" y="468689"/>
                      <a:pt x="299478" y="499636"/>
                    </a:cubicBezTo>
                    <a:cubicBezTo>
                      <a:pt x="284578" y="543191"/>
                      <a:pt x="284578" y="588656"/>
                      <a:pt x="282285" y="633357"/>
                    </a:cubicBezTo>
                    <a:cubicBezTo>
                      <a:pt x="280375" y="674619"/>
                      <a:pt x="276172" y="726197"/>
                      <a:pt x="272734" y="768224"/>
                    </a:cubicBezTo>
                    <a:cubicBezTo>
                      <a:pt x="273116" y="780068"/>
                      <a:pt x="261272" y="917227"/>
                      <a:pt x="261272" y="937476"/>
                    </a:cubicBezTo>
                    <a:cubicBezTo>
                      <a:pt x="261272" y="946264"/>
                      <a:pt x="255923" y="958490"/>
                      <a:pt x="243697" y="960400"/>
                    </a:cubicBezTo>
                    <a:cubicBezTo>
                      <a:pt x="229179" y="961546"/>
                      <a:pt x="231853" y="951230"/>
                      <a:pt x="228797" y="942443"/>
                    </a:cubicBezTo>
                    <a:cubicBezTo>
                      <a:pt x="215425" y="902709"/>
                      <a:pt x="237584" y="775865"/>
                      <a:pt x="228415" y="735367"/>
                    </a:cubicBezTo>
                    <a:cubicBezTo>
                      <a:pt x="227651" y="731546"/>
                      <a:pt x="218863" y="644437"/>
                      <a:pt x="220392" y="614636"/>
                    </a:cubicBezTo>
                    <a:cubicBezTo>
                      <a:pt x="223066" y="558091"/>
                      <a:pt x="210076" y="506513"/>
                      <a:pt x="175309" y="461812"/>
                    </a:cubicBezTo>
                    <a:cubicBezTo>
                      <a:pt x="151239" y="430865"/>
                      <a:pt x="147800" y="393041"/>
                      <a:pt x="137103" y="357892"/>
                    </a:cubicBezTo>
                    <a:cubicBezTo>
                      <a:pt x="132136" y="341845"/>
                      <a:pt x="126023" y="326945"/>
                      <a:pt x="115325" y="314337"/>
                    </a:cubicBezTo>
                    <a:cubicBezTo>
                      <a:pt x="101953" y="298291"/>
                      <a:pt x="83614" y="296762"/>
                      <a:pt x="62601" y="309752"/>
                    </a:cubicBezTo>
                    <a:cubicBezTo>
                      <a:pt x="57252" y="313191"/>
                      <a:pt x="52285" y="317394"/>
                      <a:pt x="46937" y="320068"/>
                    </a:cubicBezTo>
                    <a:cubicBezTo>
                      <a:pt x="40441" y="323124"/>
                      <a:pt x="32800" y="331530"/>
                      <a:pt x="26687" y="323889"/>
                    </a:cubicBezTo>
                    <a:cubicBezTo>
                      <a:pt x="22485" y="318540"/>
                      <a:pt x="28216" y="309370"/>
                      <a:pt x="32800" y="303639"/>
                    </a:cubicBezTo>
                    <a:cubicBezTo>
                      <a:pt x="64511" y="264287"/>
                      <a:pt x="95840" y="224553"/>
                      <a:pt x="146272" y="206978"/>
                    </a:cubicBezTo>
                    <a:cubicBezTo>
                      <a:pt x="153149" y="204686"/>
                      <a:pt x="158880" y="198573"/>
                      <a:pt x="165757" y="195517"/>
                    </a:cubicBezTo>
                    <a:cubicBezTo>
                      <a:pt x="171488" y="192842"/>
                      <a:pt x="176837" y="190550"/>
                      <a:pt x="174544" y="183291"/>
                    </a:cubicBezTo>
                    <a:cubicBezTo>
                      <a:pt x="172252" y="176031"/>
                      <a:pt x="165375" y="177942"/>
                      <a:pt x="160026" y="177560"/>
                    </a:cubicBezTo>
                    <a:cubicBezTo>
                      <a:pt x="140541" y="175649"/>
                      <a:pt x="122966" y="183673"/>
                      <a:pt x="105392" y="189786"/>
                    </a:cubicBezTo>
                    <a:cubicBezTo>
                      <a:pt x="79794" y="198191"/>
                      <a:pt x="54578" y="206978"/>
                      <a:pt x="28980" y="215766"/>
                    </a:cubicBezTo>
                    <a:cubicBezTo>
                      <a:pt x="26687" y="216530"/>
                      <a:pt x="24013" y="216912"/>
                      <a:pt x="21339" y="216912"/>
                    </a:cubicBezTo>
                    <a:cubicBezTo>
                      <a:pt x="14079" y="216530"/>
                      <a:pt x="4146" y="221115"/>
                      <a:pt x="707" y="213473"/>
                    </a:cubicBezTo>
                    <a:cubicBezTo>
                      <a:pt x="-2731" y="205450"/>
                      <a:pt x="7202" y="200483"/>
                      <a:pt x="12551" y="195899"/>
                    </a:cubicBezTo>
                    <a:cubicBezTo>
                      <a:pt x="49229" y="165334"/>
                      <a:pt x="91638" y="145085"/>
                      <a:pt x="134810" y="126364"/>
                    </a:cubicBezTo>
                    <a:cubicBezTo>
                      <a:pt x="186388" y="103822"/>
                      <a:pt x="240641" y="91596"/>
                      <a:pt x="297186" y="85483"/>
                    </a:cubicBezTo>
                    <a:cubicBezTo>
                      <a:pt x="370159" y="77842"/>
                      <a:pt x="444279" y="77842"/>
                      <a:pt x="516488" y="63706"/>
                    </a:cubicBezTo>
                    <a:cubicBezTo>
                      <a:pt x="521073" y="62942"/>
                      <a:pt x="524511" y="61414"/>
                      <a:pt x="528332" y="58739"/>
                    </a:cubicBezTo>
                    <a:cubicBezTo>
                      <a:pt x="535209" y="54154"/>
                      <a:pt x="550873" y="57975"/>
                      <a:pt x="549345" y="47277"/>
                    </a:cubicBezTo>
                    <a:cubicBezTo>
                      <a:pt x="547817" y="36962"/>
                      <a:pt x="532916" y="36962"/>
                      <a:pt x="523747" y="36198"/>
                    </a:cubicBezTo>
                    <a:cubicBezTo>
                      <a:pt x="499677" y="33905"/>
                      <a:pt x="475607" y="33523"/>
                      <a:pt x="451156" y="33141"/>
                    </a:cubicBezTo>
                    <a:cubicBezTo>
                      <a:pt x="439312" y="33141"/>
                      <a:pt x="428996" y="28939"/>
                      <a:pt x="418298" y="25118"/>
                    </a:cubicBezTo>
                    <a:cubicBezTo>
                      <a:pt x="414096" y="23590"/>
                      <a:pt x="411421" y="21297"/>
                      <a:pt x="412567" y="16713"/>
                    </a:cubicBezTo>
                    <a:cubicBezTo>
                      <a:pt x="413332" y="13274"/>
                      <a:pt x="416388" y="11746"/>
                      <a:pt x="419827" y="11364"/>
                    </a:cubicBezTo>
                    <a:cubicBezTo>
                      <a:pt x="435873" y="9071"/>
                      <a:pt x="451156" y="2958"/>
                      <a:pt x="468348" y="2576"/>
                    </a:cubicBezTo>
                    <a:cubicBezTo>
                      <a:pt x="533298" y="284"/>
                      <a:pt x="598248" y="-2008"/>
                      <a:pt x="662817" y="2958"/>
                    </a:cubicBezTo>
                    <a:cubicBezTo>
                      <a:pt x="710956" y="6397"/>
                      <a:pt x="757185" y="18623"/>
                      <a:pt x="803797" y="30467"/>
                    </a:cubicBezTo>
                    <a:cubicBezTo>
                      <a:pt x="842767" y="40400"/>
                      <a:pt x="879062" y="56829"/>
                      <a:pt x="916122" y="71729"/>
                    </a:cubicBezTo>
                    <a:cubicBezTo>
                      <a:pt x="977634" y="100766"/>
                      <a:pt x="1025773" y="151198"/>
                      <a:pt x="1086521" y="181762"/>
                    </a:cubicBezTo>
                    <a:cubicBezTo>
                      <a:pt x="1107916" y="192460"/>
                      <a:pt x="1129311" y="203540"/>
                      <a:pt x="1154527" y="202012"/>
                    </a:cubicBezTo>
                    <a:cubicBezTo>
                      <a:pt x="1178597" y="198955"/>
                      <a:pt x="1202667" y="195899"/>
                      <a:pt x="1221006" y="177178"/>
                    </a:cubicBezTo>
                    <a:cubicBezTo>
                      <a:pt x="1219859" y="171065"/>
                      <a:pt x="1218713" y="164952"/>
                      <a:pt x="1217185" y="158839"/>
                    </a:cubicBezTo>
                    <a:cubicBezTo>
                      <a:pt x="1216039" y="152726"/>
                      <a:pt x="1211454" y="145085"/>
                      <a:pt x="1217949" y="141646"/>
                    </a:cubicBezTo>
                    <a:cubicBezTo>
                      <a:pt x="1224062" y="138208"/>
                      <a:pt x="1231703" y="141646"/>
                      <a:pt x="1237434" y="146231"/>
                    </a:cubicBezTo>
                    <a:cubicBezTo>
                      <a:pt x="1258447" y="163806"/>
                      <a:pt x="1276786" y="180234"/>
                      <a:pt x="1292451" y="202394"/>
                    </a:cubicBezTo>
                    <a:cubicBezTo>
                      <a:pt x="1303912" y="218440"/>
                      <a:pt x="1314610" y="239835"/>
                      <a:pt x="1322633" y="255882"/>
                    </a:cubicBezTo>
                    <a:cubicBezTo>
                      <a:pt x="1333331" y="276895"/>
                      <a:pt x="1363132" y="323124"/>
                      <a:pt x="1363132" y="368972"/>
                    </a:cubicBezTo>
                    <a:close/>
                  </a:path>
                </a:pathLst>
              </a:custGeom>
              <a:solidFill>
                <a:srgbClr val="582200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8" name="Freeform: Shape 361">
                <a:extLst>
                  <a:ext uri="{FF2B5EF4-FFF2-40B4-BE49-F238E27FC236}">
                    <a16:creationId xmlns:a16="http://schemas.microsoft.com/office/drawing/2014/main" xmlns="" id="{8839D642-3524-454D-B560-E6739BA50641}"/>
                  </a:ext>
                </a:extLst>
              </p:cNvPr>
              <p:cNvSpPr/>
              <p:nvPr/>
            </p:nvSpPr>
            <p:spPr>
              <a:xfrm>
                <a:off x="6388244" y="2305349"/>
                <a:ext cx="149217" cy="200140"/>
              </a:xfrm>
              <a:custGeom>
                <a:avLst/>
                <a:gdLst>
                  <a:gd name="connsiteX0" fmla="*/ 96279 w 96279"/>
                  <a:gd name="connsiteY0" fmla="*/ 64568 h 129136"/>
                  <a:gd name="connsiteX1" fmla="*/ 48139 w 96279"/>
                  <a:gd name="connsiteY1" fmla="*/ 129136 h 129136"/>
                  <a:gd name="connsiteX2" fmla="*/ 0 w 96279"/>
                  <a:gd name="connsiteY2" fmla="*/ 64568 h 129136"/>
                  <a:gd name="connsiteX3" fmla="*/ 48139 w 96279"/>
                  <a:gd name="connsiteY3" fmla="*/ 0 h 129136"/>
                  <a:gd name="connsiteX4" fmla="*/ 96279 w 96279"/>
                  <a:gd name="connsiteY4" fmla="*/ 64568 h 129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279" h="129136">
                    <a:moveTo>
                      <a:pt x="96279" y="64568"/>
                    </a:moveTo>
                    <a:cubicBezTo>
                      <a:pt x="96279" y="100228"/>
                      <a:pt x="74726" y="129136"/>
                      <a:pt x="48139" y="129136"/>
                    </a:cubicBezTo>
                    <a:cubicBezTo>
                      <a:pt x="21553" y="129136"/>
                      <a:pt x="0" y="100228"/>
                      <a:pt x="0" y="64568"/>
                    </a:cubicBezTo>
                    <a:cubicBezTo>
                      <a:pt x="0" y="28908"/>
                      <a:pt x="21553" y="0"/>
                      <a:pt x="48139" y="0"/>
                    </a:cubicBezTo>
                    <a:cubicBezTo>
                      <a:pt x="74726" y="0"/>
                      <a:pt x="96279" y="28908"/>
                      <a:pt x="96279" y="64568"/>
                    </a:cubicBezTo>
                    <a:close/>
                  </a:path>
                </a:pathLst>
              </a:custGeom>
              <a:solidFill>
                <a:srgbClr val="2D2E2C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9" name="Freeform: Shape 362">
                <a:extLst>
                  <a:ext uri="{FF2B5EF4-FFF2-40B4-BE49-F238E27FC236}">
                    <a16:creationId xmlns:a16="http://schemas.microsoft.com/office/drawing/2014/main" xmlns="" id="{79CB8A1C-68F3-4E99-A828-1D588684559D}"/>
                  </a:ext>
                </a:extLst>
              </p:cNvPr>
              <p:cNvSpPr/>
              <p:nvPr/>
            </p:nvSpPr>
            <p:spPr>
              <a:xfrm>
                <a:off x="7009981" y="2302980"/>
                <a:ext cx="149217" cy="200140"/>
              </a:xfrm>
              <a:custGeom>
                <a:avLst/>
                <a:gdLst>
                  <a:gd name="connsiteX0" fmla="*/ 96279 w 96279"/>
                  <a:gd name="connsiteY0" fmla="*/ 64568 h 129136"/>
                  <a:gd name="connsiteX1" fmla="*/ 48139 w 96279"/>
                  <a:gd name="connsiteY1" fmla="*/ 129136 h 129136"/>
                  <a:gd name="connsiteX2" fmla="*/ 0 w 96279"/>
                  <a:gd name="connsiteY2" fmla="*/ 64568 h 129136"/>
                  <a:gd name="connsiteX3" fmla="*/ 48139 w 96279"/>
                  <a:gd name="connsiteY3" fmla="*/ 0 h 129136"/>
                  <a:gd name="connsiteX4" fmla="*/ 96279 w 96279"/>
                  <a:gd name="connsiteY4" fmla="*/ 64568 h 129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279" h="129136">
                    <a:moveTo>
                      <a:pt x="96279" y="64568"/>
                    </a:moveTo>
                    <a:cubicBezTo>
                      <a:pt x="96279" y="100228"/>
                      <a:pt x="74726" y="129136"/>
                      <a:pt x="48139" y="129136"/>
                    </a:cubicBezTo>
                    <a:cubicBezTo>
                      <a:pt x="21553" y="129136"/>
                      <a:pt x="0" y="100228"/>
                      <a:pt x="0" y="64568"/>
                    </a:cubicBezTo>
                    <a:cubicBezTo>
                      <a:pt x="0" y="28908"/>
                      <a:pt x="21553" y="0"/>
                      <a:pt x="48139" y="0"/>
                    </a:cubicBezTo>
                    <a:cubicBezTo>
                      <a:pt x="74726" y="0"/>
                      <a:pt x="96279" y="28908"/>
                      <a:pt x="96279" y="64568"/>
                    </a:cubicBezTo>
                    <a:close/>
                  </a:path>
                </a:pathLst>
              </a:custGeom>
              <a:solidFill>
                <a:srgbClr val="2D2E2C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0" name="Freeform: Shape 363">
                <a:extLst>
                  <a:ext uri="{FF2B5EF4-FFF2-40B4-BE49-F238E27FC236}">
                    <a16:creationId xmlns:a16="http://schemas.microsoft.com/office/drawing/2014/main" xmlns="" id="{8968FD98-65F4-46FB-BFF0-4A00282FED27}"/>
                  </a:ext>
                </a:extLst>
              </p:cNvPr>
              <p:cNvSpPr/>
              <p:nvPr/>
            </p:nvSpPr>
            <p:spPr>
              <a:xfrm>
                <a:off x="6293192" y="2172991"/>
                <a:ext cx="316558" cy="79169"/>
              </a:xfrm>
              <a:custGeom>
                <a:avLst/>
                <a:gdLst>
                  <a:gd name="connsiteX0" fmla="*/ 142708 w 204252"/>
                  <a:gd name="connsiteY0" fmla="*/ 584 h 51082"/>
                  <a:gd name="connsiteX1" fmla="*/ 176711 w 204252"/>
                  <a:gd name="connsiteY1" fmla="*/ 966 h 51082"/>
                  <a:gd name="connsiteX2" fmla="*/ 204220 w 204252"/>
                  <a:gd name="connsiteY2" fmla="*/ 29238 h 51082"/>
                  <a:gd name="connsiteX3" fmla="*/ 172126 w 204252"/>
                  <a:gd name="connsiteY3" fmla="*/ 50634 h 51082"/>
                  <a:gd name="connsiteX4" fmla="*/ 21977 w 204252"/>
                  <a:gd name="connsiteY4" fmla="*/ 45667 h 51082"/>
                  <a:gd name="connsiteX5" fmla="*/ 200 w 204252"/>
                  <a:gd name="connsiteY5" fmla="*/ 40700 h 51082"/>
                  <a:gd name="connsiteX6" fmla="*/ 18539 w 204252"/>
                  <a:gd name="connsiteY6" fmla="*/ 24654 h 51082"/>
                  <a:gd name="connsiteX7" fmla="*/ 142708 w 204252"/>
                  <a:gd name="connsiteY7" fmla="*/ 584 h 5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252" h="51082">
                    <a:moveTo>
                      <a:pt x="142708" y="584"/>
                    </a:moveTo>
                    <a:cubicBezTo>
                      <a:pt x="151113" y="584"/>
                      <a:pt x="164103" y="-180"/>
                      <a:pt x="176711" y="966"/>
                    </a:cubicBezTo>
                    <a:cubicBezTo>
                      <a:pt x="192376" y="2112"/>
                      <a:pt x="204984" y="15866"/>
                      <a:pt x="204220" y="29238"/>
                    </a:cubicBezTo>
                    <a:cubicBezTo>
                      <a:pt x="203073" y="43757"/>
                      <a:pt x="190083" y="53308"/>
                      <a:pt x="172126" y="50634"/>
                    </a:cubicBezTo>
                    <a:cubicBezTo>
                      <a:pt x="122077" y="43757"/>
                      <a:pt x="72409" y="39554"/>
                      <a:pt x="21977" y="45667"/>
                    </a:cubicBezTo>
                    <a:cubicBezTo>
                      <a:pt x="14336" y="46431"/>
                      <a:pt x="2110" y="50252"/>
                      <a:pt x="200" y="40700"/>
                    </a:cubicBezTo>
                    <a:cubicBezTo>
                      <a:pt x="-1711" y="31531"/>
                      <a:pt x="10515" y="27710"/>
                      <a:pt x="18539" y="24654"/>
                    </a:cubicBezTo>
                    <a:cubicBezTo>
                      <a:pt x="57127" y="9371"/>
                      <a:pt x="96097" y="-2855"/>
                      <a:pt x="142708" y="584"/>
                    </a:cubicBezTo>
                    <a:close/>
                  </a:path>
                </a:pathLst>
              </a:custGeom>
              <a:solidFill>
                <a:srgbClr val="552003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1" name="Freeform: Shape 364">
                <a:extLst>
                  <a:ext uri="{FF2B5EF4-FFF2-40B4-BE49-F238E27FC236}">
                    <a16:creationId xmlns:a16="http://schemas.microsoft.com/office/drawing/2014/main" xmlns="" id="{B26A349E-9CB0-4116-9AA4-8ECBADB724AF}"/>
                  </a:ext>
                </a:extLst>
              </p:cNvPr>
              <p:cNvSpPr/>
              <p:nvPr/>
            </p:nvSpPr>
            <p:spPr>
              <a:xfrm>
                <a:off x="6936959" y="2173369"/>
                <a:ext cx="317674" cy="77455"/>
              </a:xfrm>
              <a:custGeom>
                <a:avLst/>
                <a:gdLst>
                  <a:gd name="connsiteX0" fmla="*/ 66983 w 204972"/>
                  <a:gd name="connsiteY0" fmla="*/ 340 h 49976"/>
                  <a:gd name="connsiteX1" fmla="*/ 191534 w 204972"/>
                  <a:gd name="connsiteY1" fmla="*/ 27466 h 49976"/>
                  <a:gd name="connsiteX2" fmla="*/ 204524 w 204972"/>
                  <a:gd name="connsiteY2" fmla="*/ 40838 h 49976"/>
                  <a:gd name="connsiteX3" fmla="*/ 187332 w 204972"/>
                  <a:gd name="connsiteY3" fmla="*/ 45423 h 49976"/>
                  <a:gd name="connsiteX4" fmla="*/ 31833 w 204972"/>
                  <a:gd name="connsiteY4" fmla="*/ 49625 h 49976"/>
                  <a:gd name="connsiteX5" fmla="*/ 122 w 204972"/>
                  <a:gd name="connsiteY5" fmla="*/ 29376 h 49976"/>
                  <a:gd name="connsiteX6" fmla="*/ 26867 w 204972"/>
                  <a:gd name="connsiteY6" fmla="*/ 340 h 49976"/>
                  <a:gd name="connsiteX7" fmla="*/ 66983 w 204972"/>
                  <a:gd name="connsiteY7" fmla="*/ 340 h 49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972" h="49976">
                    <a:moveTo>
                      <a:pt x="66983" y="340"/>
                    </a:moveTo>
                    <a:cubicBezTo>
                      <a:pt x="110920" y="-1189"/>
                      <a:pt x="152564" y="7981"/>
                      <a:pt x="191534" y="27466"/>
                    </a:cubicBezTo>
                    <a:cubicBezTo>
                      <a:pt x="197265" y="30140"/>
                      <a:pt x="207199" y="32051"/>
                      <a:pt x="204524" y="40838"/>
                    </a:cubicBezTo>
                    <a:cubicBezTo>
                      <a:pt x="202232" y="47333"/>
                      <a:pt x="193445" y="46187"/>
                      <a:pt x="187332" y="45423"/>
                    </a:cubicBezTo>
                    <a:cubicBezTo>
                      <a:pt x="135372" y="38928"/>
                      <a:pt x="83411" y="43130"/>
                      <a:pt x="31833" y="49625"/>
                    </a:cubicBezTo>
                    <a:cubicBezTo>
                      <a:pt x="14641" y="51918"/>
                      <a:pt x="1651" y="42748"/>
                      <a:pt x="122" y="29376"/>
                    </a:cubicBezTo>
                    <a:cubicBezTo>
                      <a:pt x="-1406" y="16386"/>
                      <a:pt x="11584" y="1486"/>
                      <a:pt x="26867" y="340"/>
                    </a:cubicBezTo>
                    <a:cubicBezTo>
                      <a:pt x="40239" y="-425"/>
                      <a:pt x="53611" y="340"/>
                      <a:pt x="66983" y="340"/>
                    </a:cubicBezTo>
                    <a:close/>
                  </a:path>
                </a:pathLst>
              </a:custGeom>
              <a:solidFill>
                <a:srgbClr val="562103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2" name="Freeform: Shape 365">
                <a:extLst>
                  <a:ext uri="{FF2B5EF4-FFF2-40B4-BE49-F238E27FC236}">
                    <a16:creationId xmlns:a16="http://schemas.microsoft.com/office/drawing/2014/main" xmlns="" id="{225F43AD-78D2-4181-B354-4F8232CBD1B2}"/>
                  </a:ext>
                </a:extLst>
              </p:cNvPr>
              <p:cNvSpPr/>
              <p:nvPr/>
            </p:nvSpPr>
            <p:spPr>
              <a:xfrm>
                <a:off x="6450418" y="2311863"/>
                <a:ext cx="67502" cy="91188"/>
              </a:xfrm>
              <a:custGeom>
                <a:avLst/>
                <a:gdLst>
                  <a:gd name="connsiteX0" fmla="*/ 43555 w 43554"/>
                  <a:gd name="connsiteY0" fmla="*/ 29419 h 58837"/>
                  <a:gd name="connsiteX1" fmla="*/ 21777 w 43554"/>
                  <a:gd name="connsiteY1" fmla="*/ 58837 h 58837"/>
                  <a:gd name="connsiteX2" fmla="*/ 0 w 43554"/>
                  <a:gd name="connsiteY2" fmla="*/ 29419 h 58837"/>
                  <a:gd name="connsiteX3" fmla="*/ 21777 w 43554"/>
                  <a:gd name="connsiteY3" fmla="*/ 0 h 58837"/>
                  <a:gd name="connsiteX4" fmla="*/ 43555 w 43554"/>
                  <a:gd name="connsiteY4" fmla="*/ 29419 h 5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54" h="58837">
                    <a:moveTo>
                      <a:pt x="43555" y="29419"/>
                    </a:moveTo>
                    <a:cubicBezTo>
                      <a:pt x="43555" y="45666"/>
                      <a:pt x="33805" y="58837"/>
                      <a:pt x="21777" y="58837"/>
                    </a:cubicBezTo>
                    <a:cubicBezTo>
                      <a:pt x="9750" y="58837"/>
                      <a:pt x="0" y="45666"/>
                      <a:pt x="0" y="29419"/>
                    </a:cubicBezTo>
                    <a:cubicBezTo>
                      <a:pt x="0" y="13171"/>
                      <a:pt x="9750" y="0"/>
                      <a:pt x="21777" y="0"/>
                    </a:cubicBezTo>
                    <a:cubicBezTo>
                      <a:pt x="33805" y="0"/>
                      <a:pt x="43555" y="13171"/>
                      <a:pt x="43555" y="294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3" name="Freeform: Shape 366">
                <a:extLst>
                  <a:ext uri="{FF2B5EF4-FFF2-40B4-BE49-F238E27FC236}">
                    <a16:creationId xmlns:a16="http://schemas.microsoft.com/office/drawing/2014/main" xmlns="" id="{553BE07F-1261-44C2-B821-F11AE588FE6E}"/>
                  </a:ext>
                </a:extLst>
              </p:cNvPr>
              <p:cNvSpPr/>
              <p:nvPr/>
            </p:nvSpPr>
            <p:spPr>
              <a:xfrm>
                <a:off x="7075116" y="2309493"/>
                <a:ext cx="67502" cy="91188"/>
              </a:xfrm>
              <a:custGeom>
                <a:avLst/>
                <a:gdLst>
                  <a:gd name="connsiteX0" fmla="*/ 43555 w 43554"/>
                  <a:gd name="connsiteY0" fmla="*/ 29419 h 58837"/>
                  <a:gd name="connsiteX1" fmla="*/ 21777 w 43554"/>
                  <a:gd name="connsiteY1" fmla="*/ 58837 h 58837"/>
                  <a:gd name="connsiteX2" fmla="*/ 0 w 43554"/>
                  <a:gd name="connsiteY2" fmla="*/ 29419 h 58837"/>
                  <a:gd name="connsiteX3" fmla="*/ 21777 w 43554"/>
                  <a:gd name="connsiteY3" fmla="*/ 0 h 58837"/>
                  <a:gd name="connsiteX4" fmla="*/ 43555 w 43554"/>
                  <a:gd name="connsiteY4" fmla="*/ 29419 h 5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54" h="58837">
                    <a:moveTo>
                      <a:pt x="43555" y="29419"/>
                    </a:moveTo>
                    <a:cubicBezTo>
                      <a:pt x="43555" y="45666"/>
                      <a:pt x="33805" y="58837"/>
                      <a:pt x="21777" y="58837"/>
                    </a:cubicBezTo>
                    <a:cubicBezTo>
                      <a:pt x="9750" y="58837"/>
                      <a:pt x="0" y="45666"/>
                      <a:pt x="0" y="29419"/>
                    </a:cubicBezTo>
                    <a:cubicBezTo>
                      <a:pt x="0" y="13171"/>
                      <a:pt x="9750" y="0"/>
                      <a:pt x="21777" y="0"/>
                    </a:cubicBezTo>
                    <a:cubicBezTo>
                      <a:pt x="33805" y="0"/>
                      <a:pt x="43555" y="13171"/>
                      <a:pt x="43555" y="294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4" name="Freeform: Shape 367">
                <a:extLst>
                  <a:ext uri="{FF2B5EF4-FFF2-40B4-BE49-F238E27FC236}">
                    <a16:creationId xmlns:a16="http://schemas.microsoft.com/office/drawing/2014/main" xmlns="" id="{6105AB08-8EEB-47BE-A5BC-7B93C615B17B}"/>
                  </a:ext>
                </a:extLst>
              </p:cNvPr>
              <p:cNvSpPr/>
              <p:nvPr/>
            </p:nvSpPr>
            <p:spPr>
              <a:xfrm>
                <a:off x="6657072" y="2571216"/>
                <a:ext cx="85266" cy="176392"/>
              </a:xfrm>
              <a:custGeom>
                <a:avLst/>
                <a:gdLst>
                  <a:gd name="connsiteX0" fmla="*/ 16046 w 55016"/>
                  <a:gd name="connsiteY0" fmla="*/ 76794 h 113813"/>
                  <a:gd name="connsiteX1" fmla="*/ 55017 w 55016"/>
                  <a:gd name="connsiteY1" fmla="*/ 111943 h 113813"/>
                  <a:gd name="connsiteX2" fmla="*/ 0 w 55016"/>
                  <a:gd name="connsiteY2" fmla="*/ 109651 h 113813"/>
                  <a:gd name="connsiteX3" fmla="*/ 4203 w 55016"/>
                  <a:gd name="connsiteY3" fmla="*/ 19485 h 113813"/>
                  <a:gd name="connsiteX4" fmla="*/ 24070 w 55016"/>
                  <a:gd name="connsiteY4" fmla="*/ 0 h 113813"/>
                  <a:gd name="connsiteX5" fmla="*/ 20631 w 55016"/>
                  <a:gd name="connsiteY5" fmla="*/ 42409 h 113813"/>
                  <a:gd name="connsiteX6" fmla="*/ 16046 w 55016"/>
                  <a:gd name="connsiteY6" fmla="*/ 76794 h 11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016" h="113813">
                    <a:moveTo>
                      <a:pt x="16046" y="76794"/>
                    </a:moveTo>
                    <a:cubicBezTo>
                      <a:pt x="16429" y="105448"/>
                      <a:pt x="40880" y="105066"/>
                      <a:pt x="55017" y="111943"/>
                    </a:cubicBezTo>
                    <a:cubicBezTo>
                      <a:pt x="39352" y="116146"/>
                      <a:pt x="15664" y="112326"/>
                      <a:pt x="0" y="109651"/>
                    </a:cubicBezTo>
                    <a:cubicBezTo>
                      <a:pt x="382" y="103920"/>
                      <a:pt x="3439" y="44701"/>
                      <a:pt x="4203" y="19485"/>
                    </a:cubicBezTo>
                    <a:cubicBezTo>
                      <a:pt x="4585" y="16046"/>
                      <a:pt x="15282" y="6113"/>
                      <a:pt x="24070" y="0"/>
                    </a:cubicBezTo>
                    <a:cubicBezTo>
                      <a:pt x="29036" y="13754"/>
                      <a:pt x="24070" y="25980"/>
                      <a:pt x="20631" y="42409"/>
                    </a:cubicBezTo>
                    <a:cubicBezTo>
                      <a:pt x="19485" y="50432"/>
                      <a:pt x="16811" y="72973"/>
                      <a:pt x="16046" y="76794"/>
                    </a:cubicBezTo>
                    <a:close/>
                  </a:path>
                </a:pathLst>
              </a:custGeom>
              <a:solidFill>
                <a:srgbClr val="DD8D55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5" name="Freeform: Shape 368">
                <a:extLst>
                  <a:ext uri="{FF2B5EF4-FFF2-40B4-BE49-F238E27FC236}">
                    <a16:creationId xmlns:a16="http://schemas.microsoft.com/office/drawing/2014/main" xmlns="" id="{96A43ABD-744A-4E57-A421-89EE408DD8BB}"/>
                  </a:ext>
                </a:extLst>
              </p:cNvPr>
              <p:cNvSpPr/>
              <p:nvPr/>
            </p:nvSpPr>
            <p:spPr>
              <a:xfrm>
                <a:off x="6040479" y="2257090"/>
                <a:ext cx="1469596" cy="369643"/>
              </a:xfrm>
              <a:custGeom>
                <a:avLst/>
                <a:gdLst>
                  <a:gd name="connsiteX0" fmla="*/ 925850 w 948224"/>
                  <a:gd name="connsiteY0" fmla="*/ 1337 h 238504"/>
                  <a:gd name="connsiteX1" fmla="*/ 584288 w 948224"/>
                  <a:gd name="connsiteY1" fmla="*/ 1337 h 238504"/>
                  <a:gd name="connsiteX2" fmla="*/ 538823 w 948224"/>
                  <a:gd name="connsiteY2" fmla="*/ 23115 h 238504"/>
                  <a:gd name="connsiteX3" fmla="*/ 480750 w 948224"/>
                  <a:gd name="connsiteY3" fmla="*/ 48713 h 238504"/>
                  <a:gd name="connsiteX4" fmla="*/ 438724 w 948224"/>
                  <a:gd name="connsiteY4" fmla="*/ 48331 h 238504"/>
                  <a:gd name="connsiteX5" fmla="*/ 422677 w 948224"/>
                  <a:gd name="connsiteY5" fmla="*/ 38779 h 238504"/>
                  <a:gd name="connsiteX6" fmla="*/ 358109 w 948224"/>
                  <a:gd name="connsiteY6" fmla="*/ 955 h 238504"/>
                  <a:gd name="connsiteX7" fmla="*/ 98690 w 948224"/>
                  <a:gd name="connsiteY7" fmla="*/ 573 h 238504"/>
                  <a:gd name="connsiteX8" fmla="*/ 7378 w 948224"/>
                  <a:gd name="connsiteY8" fmla="*/ 4012 h 238504"/>
                  <a:gd name="connsiteX9" fmla="*/ 501 w 948224"/>
                  <a:gd name="connsiteY9" fmla="*/ 34958 h 238504"/>
                  <a:gd name="connsiteX10" fmla="*/ 7378 w 948224"/>
                  <a:gd name="connsiteY10" fmla="*/ 44128 h 238504"/>
                  <a:gd name="connsiteX11" fmla="*/ 23425 w 948224"/>
                  <a:gd name="connsiteY11" fmla="*/ 78895 h 238504"/>
                  <a:gd name="connsiteX12" fmla="*/ 23043 w 948224"/>
                  <a:gd name="connsiteY12" fmla="*/ 147666 h 238504"/>
                  <a:gd name="connsiteX13" fmla="*/ 29920 w 948224"/>
                  <a:gd name="connsiteY13" fmla="*/ 178995 h 238504"/>
                  <a:gd name="connsiteX14" fmla="*/ 70036 w 948224"/>
                  <a:gd name="connsiteY14" fmla="*/ 225606 h 238504"/>
                  <a:gd name="connsiteX15" fmla="*/ 107478 w 948224"/>
                  <a:gd name="connsiteY15" fmla="*/ 236686 h 238504"/>
                  <a:gd name="connsiteX16" fmla="*/ 363076 w 948224"/>
                  <a:gd name="connsiteY16" fmla="*/ 236686 h 238504"/>
                  <a:gd name="connsiteX17" fmla="*/ 432229 w 948224"/>
                  <a:gd name="connsiteY17" fmla="*/ 172882 h 238504"/>
                  <a:gd name="connsiteX18" fmla="*/ 435285 w 948224"/>
                  <a:gd name="connsiteY18" fmla="*/ 112134 h 238504"/>
                  <a:gd name="connsiteX19" fmla="*/ 459737 w 948224"/>
                  <a:gd name="connsiteY19" fmla="*/ 88447 h 238504"/>
                  <a:gd name="connsiteX20" fmla="*/ 494122 w 948224"/>
                  <a:gd name="connsiteY20" fmla="*/ 88447 h 238504"/>
                  <a:gd name="connsiteX21" fmla="*/ 515135 w 948224"/>
                  <a:gd name="connsiteY21" fmla="*/ 109460 h 238504"/>
                  <a:gd name="connsiteX22" fmla="*/ 515518 w 948224"/>
                  <a:gd name="connsiteY22" fmla="*/ 172500 h 238504"/>
                  <a:gd name="connsiteX23" fmla="*/ 580086 w 948224"/>
                  <a:gd name="connsiteY23" fmla="*/ 237068 h 238504"/>
                  <a:gd name="connsiteX24" fmla="*/ 858225 w 948224"/>
                  <a:gd name="connsiteY24" fmla="*/ 230955 h 238504"/>
                  <a:gd name="connsiteX25" fmla="*/ 891464 w 948224"/>
                  <a:gd name="connsiteY25" fmla="*/ 219875 h 238504"/>
                  <a:gd name="connsiteX26" fmla="*/ 918208 w 948224"/>
                  <a:gd name="connsiteY26" fmla="*/ 172882 h 238504"/>
                  <a:gd name="connsiteX27" fmla="*/ 917826 w 948224"/>
                  <a:gd name="connsiteY27" fmla="*/ 62467 h 238504"/>
                  <a:gd name="connsiteX28" fmla="*/ 928142 w 948224"/>
                  <a:gd name="connsiteY28" fmla="*/ 45656 h 238504"/>
                  <a:gd name="connsiteX29" fmla="*/ 948009 w 948224"/>
                  <a:gd name="connsiteY29" fmla="*/ 20440 h 238504"/>
                  <a:gd name="connsiteX30" fmla="*/ 925850 w 948224"/>
                  <a:gd name="connsiteY30" fmla="*/ 1337 h 238504"/>
                  <a:gd name="connsiteX31" fmla="*/ 398225 w 948224"/>
                  <a:gd name="connsiteY31" fmla="*/ 163331 h 238504"/>
                  <a:gd name="connsiteX32" fmla="*/ 361930 w 948224"/>
                  <a:gd name="connsiteY32" fmla="*/ 200772 h 238504"/>
                  <a:gd name="connsiteX33" fmla="*/ 92960 w 948224"/>
                  <a:gd name="connsiteY33" fmla="*/ 200008 h 238504"/>
                  <a:gd name="connsiteX34" fmla="*/ 58574 w 948224"/>
                  <a:gd name="connsiteY34" fmla="*/ 165623 h 238504"/>
                  <a:gd name="connsiteX35" fmla="*/ 58574 w 948224"/>
                  <a:gd name="connsiteY35" fmla="*/ 66287 h 238504"/>
                  <a:gd name="connsiteX36" fmla="*/ 94488 w 948224"/>
                  <a:gd name="connsiteY36" fmla="*/ 31520 h 238504"/>
                  <a:gd name="connsiteX37" fmla="*/ 226298 w 948224"/>
                  <a:gd name="connsiteY37" fmla="*/ 31520 h 238504"/>
                  <a:gd name="connsiteX38" fmla="*/ 361930 w 948224"/>
                  <a:gd name="connsiteY38" fmla="*/ 31138 h 238504"/>
                  <a:gd name="connsiteX39" fmla="*/ 398225 w 948224"/>
                  <a:gd name="connsiteY39" fmla="*/ 68198 h 238504"/>
                  <a:gd name="connsiteX40" fmla="*/ 398225 w 948224"/>
                  <a:gd name="connsiteY40" fmla="*/ 163331 h 238504"/>
                  <a:gd name="connsiteX41" fmla="*/ 891464 w 948224"/>
                  <a:gd name="connsiteY41" fmla="*/ 167151 h 238504"/>
                  <a:gd name="connsiteX42" fmla="*/ 858989 w 948224"/>
                  <a:gd name="connsiteY42" fmla="*/ 199626 h 238504"/>
                  <a:gd name="connsiteX43" fmla="*/ 585816 w 948224"/>
                  <a:gd name="connsiteY43" fmla="*/ 199626 h 238504"/>
                  <a:gd name="connsiteX44" fmla="*/ 552959 w 948224"/>
                  <a:gd name="connsiteY44" fmla="*/ 166387 h 238504"/>
                  <a:gd name="connsiteX45" fmla="*/ 552959 w 948224"/>
                  <a:gd name="connsiteY45" fmla="*/ 65141 h 238504"/>
                  <a:gd name="connsiteX46" fmla="*/ 586199 w 948224"/>
                  <a:gd name="connsiteY46" fmla="*/ 30374 h 238504"/>
                  <a:gd name="connsiteX47" fmla="*/ 614853 w 948224"/>
                  <a:gd name="connsiteY47" fmla="*/ 30374 h 238504"/>
                  <a:gd name="connsiteX48" fmla="*/ 862810 w 948224"/>
                  <a:gd name="connsiteY48" fmla="*/ 31138 h 238504"/>
                  <a:gd name="connsiteX49" fmla="*/ 891464 w 948224"/>
                  <a:gd name="connsiteY49" fmla="*/ 63613 h 238504"/>
                  <a:gd name="connsiteX50" fmla="*/ 891464 w 948224"/>
                  <a:gd name="connsiteY50" fmla="*/ 167151 h 238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48224" h="238504">
                    <a:moveTo>
                      <a:pt x="925850" y="1337"/>
                    </a:moveTo>
                    <a:cubicBezTo>
                      <a:pt x="811996" y="1337"/>
                      <a:pt x="698142" y="1719"/>
                      <a:pt x="584288" y="1337"/>
                    </a:cubicBezTo>
                    <a:cubicBezTo>
                      <a:pt x="565185" y="1337"/>
                      <a:pt x="546082" y="7450"/>
                      <a:pt x="538823" y="23115"/>
                    </a:cubicBezTo>
                    <a:cubicBezTo>
                      <a:pt x="525833" y="50623"/>
                      <a:pt x="504438" y="50241"/>
                      <a:pt x="480750" y="48713"/>
                    </a:cubicBezTo>
                    <a:cubicBezTo>
                      <a:pt x="466614" y="47949"/>
                      <a:pt x="452860" y="48331"/>
                      <a:pt x="438724" y="48331"/>
                    </a:cubicBezTo>
                    <a:cubicBezTo>
                      <a:pt x="431082" y="48331"/>
                      <a:pt x="426880" y="46038"/>
                      <a:pt x="422677" y="38779"/>
                    </a:cubicBezTo>
                    <a:cubicBezTo>
                      <a:pt x="408923" y="13563"/>
                      <a:pt x="388292" y="573"/>
                      <a:pt x="358109" y="955"/>
                    </a:cubicBezTo>
                    <a:cubicBezTo>
                      <a:pt x="271764" y="1719"/>
                      <a:pt x="185036" y="-191"/>
                      <a:pt x="98690" y="573"/>
                    </a:cubicBezTo>
                    <a:cubicBezTo>
                      <a:pt x="68508" y="955"/>
                      <a:pt x="37561" y="-2483"/>
                      <a:pt x="7378" y="4012"/>
                    </a:cubicBezTo>
                    <a:cubicBezTo>
                      <a:pt x="2412" y="13945"/>
                      <a:pt x="-1409" y="23879"/>
                      <a:pt x="501" y="34958"/>
                    </a:cubicBezTo>
                    <a:cubicBezTo>
                      <a:pt x="2794" y="38015"/>
                      <a:pt x="3940" y="42600"/>
                      <a:pt x="7378" y="44128"/>
                    </a:cubicBezTo>
                    <a:cubicBezTo>
                      <a:pt x="23807" y="50623"/>
                      <a:pt x="23807" y="64377"/>
                      <a:pt x="23425" y="78895"/>
                    </a:cubicBezTo>
                    <a:cubicBezTo>
                      <a:pt x="23043" y="101819"/>
                      <a:pt x="23425" y="124742"/>
                      <a:pt x="23043" y="147666"/>
                    </a:cubicBezTo>
                    <a:cubicBezTo>
                      <a:pt x="23043" y="158746"/>
                      <a:pt x="24189" y="169061"/>
                      <a:pt x="29920" y="178995"/>
                    </a:cubicBezTo>
                    <a:cubicBezTo>
                      <a:pt x="38325" y="198862"/>
                      <a:pt x="52461" y="213762"/>
                      <a:pt x="70036" y="225606"/>
                    </a:cubicBezTo>
                    <a:cubicBezTo>
                      <a:pt x="80734" y="235540"/>
                      <a:pt x="94870" y="236686"/>
                      <a:pt x="107478" y="236686"/>
                    </a:cubicBezTo>
                    <a:cubicBezTo>
                      <a:pt x="192677" y="237832"/>
                      <a:pt x="277876" y="238214"/>
                      <a:pt x="363076" y="236686"/>
                    </a:cubicBezTo>
                    <a:cubicBezTo>
                      <a:pt x="401282" y="235922"/>
                      <a:pt x="425351" y="210706"/>
                      <a:pt x="432229" y="172882"/>
                    </a:cubicBezTo>
                    <a:cubicBezTo>
                      <a:pt x="436049" y="152633"/>
                      <a:pt x="434903" y="132384"/>
                      <a:pt x="435285" y="112134"/>
                    </a:cubicBezTo>
                    <a:cubicBezTo>
                      <a:pt x="435667" y="90357"/>
                      <a:pt x="437577" y="88829"/>
                      <a:pt x="459737" y="88447"/>
                    </a:cubicBezTo>
                    <a:cubicBezTo>
                      <a:pt x="471199" y="88447"/>
                      <a:pt x="482660" y="88829"/>
                      <a:pt x="494122" y="88447"/>
                    </a:cubicBezTo>
                    <a:cubicBezTo>
                      <a:pt x="508640" y="88065"/>
                      <a:pt x="514753" y="95324"/>
                      <a:pt x="515135" y="109460"/>
                    </a:cubicBezTo>
                    <a:cubicBezTo>
                      <a:pt x="515518" y="130473"/>
                      <a:pt x="514753" y="151487"/>
                      <a:pt x="515518" y="172500"/>
                    </a:cubicBezTo>
                    <a:cubicBezTo>
                      <a:pt x="516664" y="208031"/>
                      <a:pt x="544554" y="237832"/>
                      <a:pt x="580086" y="237068"/>
                    </a:cubicBezTo>
                    <a:cubicBezTo>
                      <a:pt x="672926" y="235540"/>
                      <a:pt x="765767" y="244327"/>
                      <a:pt x="858225" y="230955"/>
                    </a:cubicBezTo>
                    <a:cubicBezTo>
                      <a:pt x="869305" y="227134"/>
                      <a:pt x="880384" y="223696"/>
                      <a:pt x="891464" y="219875"/>
                    </a:cubicBezTo>
                    <a:cubicBezTo>
                      <a:pt x="907893" y="208414"/>
                      <a:pt x="917062" y="193513"/>
                      <a:pt x="918208" y="172882"/>
                    </a:cubicBezTo>
                    <a:cubicBezTo>
                      <a:pt x="920119" y="136204"/>
                      <a:pt x="920501" y="99144"/>
                      <a:pt x="917826" y="62467"/>
                    </a:cubicBezTo>
                    <a:cubicBezTo>
                      <a:pt x="917444" y="54826"/>
                      <a:pt x="913624" y="44892"/>
                      <a:pt x="928142" y="45656"/>
                    </a:cubicBezTo>
                    <a:cubicBezTo>
                      <a:pt x="946099" y="46420"/>
                      <a:pt x="948009" y="34576"/>
                      <a:pt x="948009" y="20440"/>
                    </a:cubicBezTo>
                    <a:cubicBezTo>
                      <a:pt x="949919" y="1719"/>
                      <a:pt x="938839" y="1337"/>
                      <a:pt x="925850" y="1337"/>
                    </a:cubicBezTo>
                    <a:close/>
                    <a:moveTo>
                      <a:pt x="398225" y="163331"/>
                    </a:moveTo>
                    <a:cubicBezTo>
                      <a:pt x="397843" y="187400"/>
                      <a:pt x="385999" y="200390"/>
                      <a:pt x="361930" y="200772"/>
                    </a:cubicBezTo>
                    <a:cubicBezTo>
                      <a:pt x="272146" y="201154"/>
                      <a:pt x="182744" y="200772"/>
                      <a:pt x="92960" y="200008"/>
                    </a:cubicBezTo>
                    <a:cubicBezTo>
                      <a:pt x="70800" y="200008"/>
                      <a:pt x="58956" y="187400"/>
                      <a:pt x="58574" y="165623"/>
                    </a:cubicBezTo>
                    <a:cubicBezTo>
                      <a:pt x="58192" y="132384"/>
                      <a:pt x="58192" y="99527"/>
                      <a:pt x="58574" y="66287"/>
                    </a:cubicBezTo>
                    <a:cubicBezTo>
                      <a:pt x="58956" y="42982"/>
                      <a:pt x="70800" y="31520"/>
                      <a:pt x="94488" y="31520"/>
                    </a:cubicBezTo>
                    <a:cubicBezTo>
                      <a:pt x="138425" y="31138"/>
                      <a:pt x="182362" y="31520"/>
                      <a:pt x="226298" y="31520"/>
                    </a:cubicBezTo>
                    <a:cubicBezTo>
                      <a:pt x="230119" y="31520"/>
                      <a:pt x="343591" y="30756"/>
                      <a:pt x="361930" y="31138"/>
                    </a:cubicBezTo>
                    <a:cubicBezTo>
                      <a:pt x="385999" y="31902"/>
                      <a:pt x="398225" y="44510"/>
                      <a:pt x="398225" y="68198"/>
                    </a:cubicBezTo>
                    <a:cubicBezTo>
                      <a:pt x="398607" y="99909"/>
                      <a:pt x="398607" y="131620"/>
                      <a:pt x="398225" y="163331"/>
                    </a:cubicBezTo>
                    <a:close/>
                    <a:moveTo>
                      <a:pt x="891464" y="167151"/>
                    </a:moveTo>
                    <a:cubicBezTo>
                      <a:pt x="891082" y="186636"/>
                      <a:pt x="878092" y="199626"/>
                      <a:pt x="858989" y="199626"/>
                    </a:cubicBezTo>
                    <a:cubicBezTo>
                      <a:pt x="768059" y="200008"/>
                      <a:pt x="677129" y="200390"/>
                      <a:pt x="585816" y="199626"/>
                    </a:cubicBezTo>
                    <a:cubicBezTo>
                      <a:pt x="563275" y="199626"/>
                      <a:pt x="553341" y="188546"/>
                      <a:pt x="552959" y="166387"/>
                    </a:cubicBezTo>
                    <a:cubicBezTo>
                      <a:pt x="552577" y="132766"/>
                      <a:pt x="552577" y="98762"/>
                      <a:pt x="552959" y="65141"/>
                    </a:cubicBezTo>
                    <a:cubicBezTo>
                      <a:pt x="553341" y="41453"/>
                      <a:pt x="562893" y="31520"/>
                      <a:pt x="586199" y="30374"/>
                    </a:cubicBezTo>
                    <a:cubicBezTo>
                      <a:pt x="595750" y="29992"/>
                      <a:pt x="605302" y="30374"/>
                      <a:pt x="614853" y="30374"/>
                    </a:cubicBezTo>
                    <a:cubicBezTo>
                      <a:pt x="619438" y="30374"/>
                      <a:pt x="811614" y="29992"/>
                      <a:pt x="862810" y="31138"/>
                    </a:cubicBezTo>
                    <a:cubicBezTo>
                      <a:pt x="879238" y="31520"/>
                      <a:pt x="891082" y="46038"/>
                      <a:pt x="891464" y="63613"/>
                    </a:cubicBezTo>
                    <a:cubicBezTo>
                      <a:pt x="892228" y="98380"/>
                      <a:pt x="892228" y="132766"/>
                      <a:pt x="891464" y="167151"/>
                    </a:cubicBezTo>
                    <a:close/>
                  </a:path>
                </a:pathLst>
              </a:custGeom>
              <a:solidFill>
                <a:srgbClr val="2D2E2C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6" name="Freeform: Shape 370">
                <a:extLst>
                  <a:ext uri="{FF2B5EF4-FFF2-40B4-BE49-F238E27FC236}">
                    <a16:creationId xmlns:a16="http://schemas.microsoft.com/office/drawing/2014/main" xmlns="" id="{1D3E2DDA-A532-4034-838D-51CB28339792}"/>
                  </a:ext>
                </a:extLst>
              </p:cNvPr>
              <p:cNvSpPr/>
              <p:nvPr/>
            </p:nvSpPr>
            <p:spPr>
              <a:xfrm>
                <a:off x="5692490" y="3483272"/>
                <a:ext cx="2364971" cy="2959890"/>
              </a:xfrm>
              <a:custGeom>
                <a:avLst/>
                <a:gdLst>
                  <a:gd name="connsiteX0" fmla="*/ 1384966 w 1525945"/>
                  <a:gd name="connsiteY0" fmla="*/ 358259 h 1909803"/>
                  <a:gd name="connsiteX1" fmla="*/ 1456793 w 1525945"/>
                  <a:gd name="connsiteY1" fmla="*/ 487777 h 1909803"/>
                  <a:gd name="connsiteX2" fmla="*/ 1516394 w 1525945"/>
                  <a:gd name="connsiteY2" fmla="*/ 703641 h 1909803"/>
                  <a:gd name="connsiteX3" fmla="*/ 1525946 w 1525945"/>
                  <a:gd name="connsiteY3" fmla="*/ 907661 h 1909803"/>
                  <a:gd name="connsiteX4" fmla="*/ 1446095 w 1525945"/>
                  <a:gd name="connsiteY4" fmla="*/ 1144538 h 1909803"/>
                  <a:gd name="connsiteX5" fmla="*/ 1340265 w 1525945"/>
                  <a:gd name="connsiteY5" fmla="*/ 1261066 h 1909803"/>
                  <a:gd name="connsiteX6" fmla="*/ 1324601 w 1525945"/>
                  <a:gd name="connsiteY6" fmla="*/ 1298126 h 1909803"/>
                  <a:gd name="connsiteX7" fmla="*/ 1381145 w 1525945"/>
                  <a:gd name="connsiteY7" fmla="*/ 1909039 h 1909803"/>
                  <a:gd name="connsiteX8" fmla="*/ 805382 w 1525945"/>
                  <a:gd name="connsiteY8" fmla="*/ 1909803 h 1909803"/>
                  <a:gd name="connsiteX9" fmla="*/ 787807 w 1525945"/>
                  <a:gd name="connsiteY9" fmla="*/ 1902926 h 1909803"/>
                  <a:gd name="connsiteX10" fmla="*/ 746544 w 1525945"/>
                  <a:gd name="connsiteY10" fmla="*/ 1507877 h 1909803"/>
                  <a:gd name="connsiteX11" fmla="*/ 749983 w 1525945"/>
                  <a:gd name="connsiteY11" fmla="*/ 1394405 h 1909803"/>
                  <a:gd name="connsiteX12" fmla="*/ 632309 w 1525945"/>
                  <a:gd name="connsiteY12" fmla="*/ 1371481 h 1909803"/>
                  <a:gd name="connsiteX13" fmla="*/ 641478 w 1525945"/>
                  <a:gd name="connsiteY13" fmla="*/ 1501382 h 1909803"/>
                  <a:gd name="connsiteX14" fmla="*/ 598305 w 1525945"/>
                  <a:gd name="connsiteY14" fmla="*/ 1908657 h 1909803"/>
                  <a:gd name="connsiteX15" fmla="*/ 0 w 1525945"/>
                  <a:gd name="connsiteY15" fmla="*/ 1908657 h 1909803"/>
                  <a:gd name="connsiteX16" fmla="*/ 19485 w 1525945"/>
                  <a:gd name="connsiteY16" fmla="*/ 1696996 h 1909803"/>
                  <a:gd name="connsiteX17" fmla="*/ 121113 w 1525945"/>
                  <a:gd name="connsiteY17" fmla="*/ 211548 h 1909803"/>
                  <a:gd name="connsiteX18" fmla="*/ 289219 w 1525945"/>
                  <a:gd name="connsiteY18" fmla="*/ 80120 h 1909803"/>
                  <a:gd name="connsiteX19" fmla="*/ 380531 w 1525945"/>
                  <a:gd name="connsiteY19" fmla="*/ 10203 h 1909803"/>
                  <a:gd name="connsiteX20" fmla="*/ 396196 w 1525945"/>
                  <a:gd name="connsiteY20" fmla="*/ 269 h 1909803"/>
                  <a:gd name="connsiteX21" fmla="*/ 393521 w 1525945"/>
                  <a:gd name="connsiteY21" fmla="*/ 18226 h 1909803"/>
                  <a:gd name="connsiteX22" fmla="*/ 398488 w 1525945"/>
                  <a:gd name="connsiteY22" fmla="*/ 124057 h 1909803"/>
                  <a:gd name="connsiteX23" fmla="*/ 500116 w 1525945"/>
                  <a:gd name="connsiteY23" fmla="*/ 241731 h 1909803"/>
                  <a:gd name="connsiteX24" fmla="*/ 563538 w 1525945"/>
                  <a:gd name="connsiteY24" fmla="*/ 287960 h 1909803"/>
                  <a:gd name="connsiteX25" fmla="*/ 579584 w 1525945"/>
                  <a:gd name="connsiteY25" fmla="*/ 304007 h 1909803"/>
                  <a:gd name="connsiteX26" fmla="*/ 641096 w 1525945"/>
                  <a:gd name="connsiteY26" fmla="*/ 468674 h 1909803"/>
                  <a:gd name="connsiteX27" fmla="*/ 621229 w 1525945"/>
                  <a:gd name="connsiteY27" fmla="*/ 1073857 h 1909803"/>
                  <a:gd name="connsiteX28" fmla="*/ 687707 w 1525945"/>
                  <a:gd name="connsiteY28" fmla="*/ 1079206 h 1909803"/>
                  <a:gd name="connsiteX29" fmla="*/ 767558 w 1525945"/>
                  <a:gd name="connsiteY29" fmla="*/ 1083790 h 1909803"/>
                  <a:gd name="connsiteX30" fmla="*/ 745780 w 1525945"/>
                  <a:gd name="connsiteY30" fmla="*/ 477462 h 1909803"/>
                  <a:gd name="connsiteX31" fmla="*/ 803853 w 1525945"/>
                  <a:gd name="connsiteY31" fmla="*/ 317761 h 1909803"/>
                  <a:gd name="connsiteX32" fmla="*/ 819518 w 1525945"/>
                  <a:gd name="connsiteY32" fmla="*/ 294455 h 1909803"/>
                  <a:gd name="connsiteX33" fmla="*/ 946362 w 1525945"/>
                  <a:gd name="connsiteY33" fmla="*/ 188243 h 1909803"/>
                  <a:gd name="connsiteX34" fmla="*/ 1006345 w 1525945"/>
                  <a:gd name="connsiteY34" fmla="*/ 90053 h 1909803"/>
                  <a:gd name="connsiteX35" fmla="*/ 999850 w 1525945"/>
                  <a:gd name="connsiteY35" fmla="*/ 23957 h 1909803"/>
                  <a:gd name="connsiteX36" fmla="*/ 994119 w 1525945"/>
                  <a:gd name="connsiteY36" fmla="*/ 2562 h 1909803"/>
                  <a:gd name="connsiteX37" fmla="*/ 1016278 w 1525945"/>
                  <a:gd name="connsiteY37" fmla="*/ 7529 h 1909803"/>
                  <a:gd name="connsiteX38" fmla="*/ 1195846 w 1525945"/>
                  <a:gd name="connsiteY38" fmla="*/ 145834 h 1909803"/>
                  <a:gd name="connsiteX39" fmla="*/ 1384966 w 1525945"/>
                  <a:gd name="connsiteY39" fmla="*/ 358259 h 1909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525945" h="1909803">
                    <a:moveTo>
                      <a:pt x="1384966" y="358259"/>
                    </a:moveTo>
                    <a:cubicBezTo>
                      <a:pt x="1414003" y="397993"/>
                      <a:pt x="1436926" y="441930"/>
                      <a:pt x="1456793" y="487777"/>
                    </a:cubicBezTo>
                    <a:cubicBezTo>
                      <a:pt x="1473604" y="527130"/>
                      <a:pt x="1512574" y="671548"/>
                      <a:pt x="1516394" y="703641"/>
                    </a:cubicBezTo>
                    <a:cubicBezTo>
                      <a:pt x="1522507" y="755219"/>
                      <a:pt x="1523653" y="890850"/>
                      <a:pt x="1525946" y="907661"/>
                    </a:cubicBezTo>
                    <a:cubicBezTo>
                      <a:pt x="1518687" y="993242"/>
                      <a:pt x="1492707" y="1072329"/>
                      <a:pt x="1446095" y="1144538"/>
                    </a:cubicBezTo>
                    <a:cubicBezTo>
                      <a:pt x="1417441" y="1189239"/>
                      <a:pt x="1382674" y="1228973"/>
                      <a:pt x="1340265" y="1261066"/>
                    </a:cubicBezTo>
                    <a:cubicBezTo>
                      <a:pt x="1327275" y="1271000"/>
                      <a:pt x="1322690" y="1280933"/>
                      <a:pt x="1324601" y="1298126"/>
                    </a:cubicBezTo>
                    <a:cubicBezTo>
                      <a:pt x="1331096" y="1358873"/>
                      <a:pt x="1375414" y="1850202"/>
                      <a:pt x="1381145" y="1909039"/>
                    </a:cubicBezTo>
                    <a:cubicBezTo>
                      <a:pt x="1355165" y="1909039"/>
                      <a:pt x="905863" y="1909039"/>
                      <a:pt x="805382" y="1909803"/>
                    </a:cubicBezTo>
                    <a:cubicBezTo>
                      <a:pt x="797740" y="1909803"/>
                      <a:pt x="794302" y="1903308"/>
                      <a:pt x="787807" y="1902926"/>
                    </a:cubicBezTo>
                    <a:cubicBezTo>
                      <a:pt x="771760" y="1896431"/>
                      <a:pt x="751129" y="1518956"/>
                      <a:pt x="746544" y="1507877"/>
                    </a:cubicBezTo>
                    <a:cubicBezTo>
                      <a:pt x="741960" y="1492594"/>
                      <a:pt x="762591" y="1395933"/>
                      <a:pt x="749983" y="1394405"/>
                    </a:cubicBezTo>
                    <a:cubicBezTo>
                      <a:pt x="710249" y="1389056"/>
                      <a:pt x="670897" y="1381797"/>
                      <a:pt x="632309" y="1371481"/>
                    </a:cubicBezTo>
                    <a:cubicBezTo>
                      <a:pt x="618554" y="1367661"/>
                      <a:pt x="644534" y="1488392"/>
                      <a:pt x="641478" y="1501382"/>
                    </a:cubicBezTo>
                    <a:cubicBezTo>
                      <a:pt x="640714" y="1566714"/>
                      <a:pt x="611295" y="1895285"/>
                      <a:pt x="598305" y="1908657"/>
                    </a:cubicBezTo>
                    <a:cubicBezTo>
                      <a:pt x="493239" y="1908657"/>
                      <a:pt x="24834" y="1908657"/>
                      <a:pt x="0" y="1908657"/>
                    </a:cubicBezTo>
                    <a:cubicBezTo>
                      <a:pt x="4967" y="1837976"/>
                      <a:pt x="11080" y="1767295"/>
                      <a:pt x="19485" y="1696996"/>
                    </a:cubicBezTo>
                    <a:cubicBezTo>
                      <a:pt x="20631" y="1687827"/>
                      <a:pt x="119203" y="220336"/>
                      <a:pt x="121113" y="211548"/>
                    </a:cubicBezTo>
                    <a:cubicBezTo>
                      <a:pt x="176894" y="167612"/>
                      <a:pt x="233056" y="123675"/>
                      <a:pt x="289219" y="80120"/>
                    </a:cubicBezTo>
                    <a:cubicBezTo>
                      <a:pt x="319402" y="56432"/>
                      <a:pt x="350349" y="33891"/>
                      <a:pt x="380531" y="10203"/>
                    </a:cubicBezTo>
                    <a:cubicBezTo>
                      <a:pt x="385498" y="6000"/>
                      <a:pt x="391611" y="4472"/>
                      <a:pt x="396196" y="269"/>
                    </a:cubicBezTo>
                    <a:cubicBezTo>
                      <a:pt x="399634" y="6764"/>
                      <a:pt x="396578" y="12877"/>
                      <a:pt x="393521" y="18226"/>
                    </a:cubicBezTo>
                    <a:cubicBezTo>
                      <a:pt x="373272" y="54522"/>
                      <a:pt x="380913" y="89671"/>
                      <a:pt x="398488" y="124057"/>
                    </a:cubicBezTo>
                    <a:cubicBezTo>
                      <a:pt x="422940" y="171050"/>
                      <a:pt x="459236" y="208874"/>
                      <a:pt x="500116" y="241731"/>
                    </a:cubicBezTo>
                    <a:cubicBezTo>
                      <a:pt x="520365" y="258160"/>
                      <a:pt x="541760" y="273442"/>
                      <a:pt x="563538" y="287960"/>
                    </a:cubicBezTo>
                    <a:cubicBezTo>
                      <a:pt x="570033" y="292163"/>
                      <a:pt x="576146" y="296748"/>
                      <a:pt x="579584" y="304007"/>
                    </a:cubicBezTo>
                    <a:cubicBezTo>
                      <a:pt x="597541" y="347180"/>
                      <a:pt x="636129" y="457595"/>
                      <a:pt x="641096" y="468674"/>
                    </a:cubicBezTo>
                    <a:cubicBezTo>
                      <a:pt x="644917" y="485867"/>
                      <a:pt x="605564" y="1071565"/>
                      <a:pt x="621229" y="1073857"/>
                    </a:cubicBezTo>
                    <a:cubicBezTo>
                      <a:pt x="643388" y="1077295"/>
                      <a:pt x="665548" y="1077678"/>
                      <a:pt x="687707" y="1079206"/>
                    </a:cubicBezTo>
                    <a:cubicBezTo>
                      <a:pt x="714451" y="1081116"/>
                      <a:pt x="740814" y="1082644"/>
                      <a:pt x="767558" y="1083790"/>
                    </a:cubicBezTo>
                    <a:cubicBezTo>
                      <a:pt x="785897" y="1084555"/>
                      <a:pt x="750365" y="507645"/>
                      <a:pt x="745780" y="477462"/>
                    </a:cubicBezTo>
                    <a:cubicBezTo>
                      <a:pt x="767558" y="425120"/>
                      <a:pt x="782076" y="370103"/>
                      <a:pt x="803853" y="317761"/>
                    </a:cubicBezTo>
                    <a:cubicBezTo>
                      <a:pt x="807674" y="308591"/>
                      <a:pt x="813405" y="301332"/>
                      <a:pt x="819518" y="294455"/>
                    </a:cubicBezTo>
                    <a:cubicBezTo>
                      <a:pt x="865747" y="263891"/>
                      <a:pt x="908156" y="228359"/>
                      <a:pt x="946362" y="188243"/>
                    </a:cubicBezTo>
                    <a:cubicBezTo>
                      <a:pt x="973488" y="159588"/>
                      <a:pt x="993737" y="127113"/>
                      <a:pt x="1006345" y="90053"/>
                    </a:cubicBezTo>
                    <a:cubicBezTo>
                      <a:pt x="1014368" y="66748"/>
                      <a:pt x="1010930" y="44970"/>
                      <a:pt x="999850" y="23957"/>
                    </a:cubicBezTo>
                    <a:cubicBezTo>
                      <a:pt x="996411" y="17462"/>
                      <a:pt x="991063" y="11349"/>
                      <a:pt x="994119" y="2562"/>
                    </a:cubicBezTo>
                    <a:cubicBezTo>
                      <a:pt x="1003288" y="-3551"/>
                      <a:pt x="1009783" y="2562"/>
                      <a:pt x="1016278" y="7529"/>
                    </a:cubicBezTo>
                    <a:cubicBezTo>
                      <a:pt x="1077026" y="52229"/>
                      <a:pt x="1136245" y="99223"/>
                      <a:pt x="1195846" y="145834"/>
                    </a:cubicBezTo>
                    <a:cubicBezTo>
                      <a:pt x="1208072" y="155004"/>
                      <a:pt x="1345232" y="303243"/>
                      <a:pt x="1384966" y="358259"/>
                    </a:cubicBezTo>
                    <a:close/>
                  </a:path>
                </a:pathLst>
              </a:custGeom>
              <a:solidFill>
                <a:srgbClr val="F1F1F1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7" name="Freeform: Shape 371">
                <a:extLst>
                  <a:ext uri="{FF2B5EF4-FFF2-40B4-BE49-F238E27FC236}">
                    <a16:creationId xmlns:a16="http://schemas.microsoft.com/office/drawing/2014/main" xmlns="" id="{D1944067-D19C-4DA4-8538-0D4024553A36}"/>
                  </a:ext>
                </a:extLst>
              </p:cNvPr>
              <p:cNvSpPr/>
              <p:nvPr/>
            </p:nvSpPr>
            <p:spPr>
              <a:xfrm>
                <a:off x="4308053" y="3728421"/>
                <a:ext cx="2034028" cy="2338009"/>
              </a:xfrm>
              <a:custGeom>
                <a:avLst/>
                <a:gdLst>
                  <a:gd name="connsiteX0" fmla="*/ 1014772 w 1312411"/>
                  <a:gd name="connsiteY0" fmla="*/ 53371 h 1508548"/>
                  <a:gd name="connsiteX1" fmla="*/ 1082778 w 1312411"/>
                  <a:gd name="connsiteY1" fmla="*/ 199700 h 1508548"/>
                  <a:gd name="connsiteX2" fmla="*/ 1307811 w 1312411"/>
                  <a:gd name="connsiteY2" fmla="*/ 1321809 h 1508548"/>
                  <a:gd name="connsiteX3" fmla="*/ 1292529 w 1312411"/>
                  <a:gd name="connsiteY3" fmla="*/ 1453238 h 1508548"/>
                  <a:gd name="connsiteX4" fmla="*/ 1214589 w 1312411"/>
                  <a:gd name="connsiteY4" fmla="*/ 1505962 h 1508548"/>
                  <a:gd name="connsiteX5" fmla="*/ 532613 w 1312411"/>
                  <a:gd name="connsiteY5" fmla="*/ 1506726 h 1508548"/>
                  <a:gd name="connsiteX6" fmla="*/ 389722 w 1312411"/>
                  <a:gd name="connsiteY6" fmla="*/ 1468520 h 1508548"/>
                  <a:gd name="connsiteX7" fmla="*/ 323244 w 1312411"/>
                  <a:gd name="connsiteY7" fmla="*/ 1379500 h 1508548"/>
                  <a:gd name="connsiteX8" fmla="*/ 22 w 1312411"/>
                  <a:gd name="connsiteY8" fmla="*/ 189002 h 1508548"/>
                  <a:gd name="connsiteX9" fmla="*/ 139855 w 1312411"/>
                  <a:gd name="connsiteY9" fmla="*/ 35414 h 1508548"/>
                  <a:gd name="connsiteX10" fmla="*/ 868443 w 1312411"/>
                  <a:gd name="connsiteY10" fmla="*/ 265 h 1508548"/>
                  <a:gd name="connsiteX11" fmla="*/ 1014772 w 1312411"/>
                  <a:gd name="connsiteY11" fmla="*/ 53371 h 150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12411" h="1508548">
                    <a:moveTo>
                      <a:pt x="1014772" y="53371"/>
                    </a:moveTo>
                    <a:cubicBezTo>
                      <a:pt x="1056416" y="93105"/>
                      <a:pt x="1074373" y="143537"/>
                      <a:pt x="1082778" y="199700"/>
                    </a:cubicBezTo>
                    <a:cubicBezTo>
                      <a:pt x="1091948" y="258537"/>
                      <a:pt x="1298642" y="1263736"/>
                      <a:pt x="1307811" y="1321809"/>
                    </a:cubicBezTo>
                    <a:cubicBezTo>
                      <a:pt x="1315071" y="1366128"/>
                      <a:pt x="1316217" y="1411211"/>
                      <a:pt x="1292529" y="1453238"/>
                    </a:cubicBezTo>
                    <a:cubicBezTo>
                      <a:pt x="1274954" y="1484566"/>
                      <a:pt x="1248210" y="1500613"/>
                      <a:pt x="1214589" y="1505962"/>
                    </a:cubicBezTo>
                    <a:cubicBezTo>
                      <a:pt x="1185552" y="1510547"/>
                      <a:pt x="598709" y="1507872"/>
                      <a:pt x="532613" y="1506726"/>
                    </a:cubicBezTo>
                    <a:cubicBezTo>
                      <a:pt x="482181" y="1505962"/>
                      <a:pt x="433277" y="1497557"/>
                      <a:pt x="389722" y="1468520"/>
                    </a:cubicBezTo>
                    <a:cubicBezTo>
                      <a:pt x="356865" y="1446360"/>
                      <a:pt x="332795" y="1418088"/>
                      <a:pt x="323244" y="1379500"/>
                    </a:cubicBezTo>
                    <a:cubicBezTo>
                      <a:pt x="319805" y="1366510"/>
                      <a:pt x="-3035" y="242873"/>
                      <a:pt x="22" y="189002"/>
                    </a:cubicBezTo>
                    <a:cubicBezTo>
                      <a:pt x="4606" y="112590"/>
                      <a:pt x="50453" y="41909"/>
                      <a:pt x="139855" y="35414"/>
                    </a:cubicBezTo>
                    <a:cubicBezTo>
                      <a:pt x="197928" y="31212"/>
                      <a:pt x="825652" y="-117"/>
                      <a:pt x="868443" y="265"/>
                    </a:cubicBezTo>
                    <a:cubicBezTo>
                      <a:pt x="924606" y="-2410"/>
                      <a:pt x="973509" y="15165"/>
                      <a:pt x="1014772" y="5337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8" name="Freeform: Shape 372">
                <a:extLst>
                  <a:ext uri="{FF2B5EF4-FFF2-40B4-BE49-F238E27FC236}">
                    <a16:creationId xmlns:a16="http://schemas.microsoft.com/office/drawing/2014/main" xmlns="" id="{A9152DDB-9830-4D0E-AE11-DA2B9342AA9C}"/>
                  </a:ext>
                </a:extLst>
              </p:cNvPr>
              <p:cNvSpPr/>
              <p:nvPr/>
            </p:nvSpPr>
            <p:spPr>
              <a:xfrm>
                <a:off x="4554340" y="5120911"/>
                <a:ext cx="556151" cy="688761"/>
              </a:xfrm>
              <a:custGeom>
                <a:avLst/>
                <a:gdLst>
                  <a:gd name="connsiteX0" fmla="*/ 55828 w 358844"/>
                  <a:gd name="connsiteY0" fmla="*/ 351509 h 444408"/>
                  <a:gd name="connsiteX1" fmla="*/ 58885 w 358844"/>
                  <a:gd name="connsiteY1" fmla="*/ 310247 h 444408"/>
                  <a:gd name="connsiteX2" fmla="*/ 48951 w 358844"/>
                  <a:gd name="connsiteY2" fmla="*/ 295346 h 444408"/>
                  <a:gd name="connsiteX3" fmla="*/ 29084 w 358844"/>
                  <a:gd name="connsiteY3" fmla="*/ 241094 h 444408"/>
                  <a:gd name="connsiteX4" fmla="*/ 22971 w 358844"/>
                  <a:gd name="connsiteY4" fmla="*/ 225430 h 444408"/>
                  <a:gd name="connsiteX5" fmla="*/ 19532 w 358844"/>
                  <a:gd name="connsiteY5" fmla="*/ 152838 h 444408"/>
                  <a:gd name="connsiteX6" fmla="*/ 62323 w 358844"/>
                  <a:gd name="connsiteY6" fmla="*/ 116543 h 444408"/>
                  <a:gd name="connsiteX7" fmla="*/ 196044 w 358844"/>
                  <a:gd name="connsiteY7" fmla="*/ 15297 h 444408"/>
                  <a:gd name="connsiteX8" fmla="*/ 233868 w 358844"/>
                  <a:gd name="connsiteY8" fmla="*/ 14 h 444408"/>
                  <a:gd name="connsiteX9" fmla="*/ 261376 w 358844"/>
                  <a:gd name="connsiteY9" fmla="*/ 14151 h 444408"/>
                  <a:gd name="connsiteX10" fmla="*/ 257556 w 358844"/>
                  <a:gd name="connsiteY10" fmla="*/ 44333 h 444408"/>
                  <a:gd name="connsiteX11" fmla="*/ 146758 w 358844"/>
                  <a:gd name="connsiteY11" fmla="*/ 161626 h 444408"/>
                  <a:gd name="connsiteX12" fmla="*/ 126509 w 358844"/>
                  <a:gd name="connsiteY12" fmla="*/ 179964 h 444408"/>
                  <a:gd name="connsiteX13" fmla="*/ 212090 w 358844"/>
                  <a:gd name="connsiteY13" fmla="*/ 137938 h 444408"/>
                  <a:gd name="connsiteX14" fmla="*/ 269017 w 358844"/>
                  <a:gd name="connsiteY14" fmla="*/ 112722 h 444408"/>
                  <a:gd name="connsiteX15" fmla="*/ 312572 w 358844"/>
                  <a:gd name="connsiteY15" fmla="*/ 126476 h 444408"/>
                  <a:gd name="connsiteX16" fmla="*/ 300346 w 358844"/>
                  <a:gd name="connsiteY16" fmla="*/ 164300 h 444408"/>
                  <a:gd name="connsiteX17" fmla="*/ 264815 w 358844"/>
                  <a:gd name="connsiteY17" fmla="*/ 195247 h 444408"/>
                  <a:gd name="connsiteX18" fmla="*/ 304167 w 358844"/>
                  <a:gd name="connsiteY18" fmla="*/ 182257 h 444408"/>
                  <a:gd name="connsiteX19" fmla="*/ 341609 w 358844"/>
                  <a:gd name="connsiteY19" fmla="*/ 193337 h 444408"/>
                  <a:gd name="connsiteX20" fmla="*/ 333585 w 358844"/>
                  <a:gd name="connsiteY20" fmla="*/ 233071 h 444408"/>
                  <a:gd name="connsiteX21" fmla="*/ 289649 w 358844"/>
                  <a:gd name="connsiteY21" fmla="*/ 270131 h 444408"/>
                  <a:gd name="connsiteX22" fmla="*/ 311808 w 358844"/>
                  <a:gd name="connsiteY22" fmla="*/ 264018 h 444408"/>
                  <a:gd name="connsiteX23" fmla="*/ 353835 w 358844"/>
                  <a:gd name="connsiteY23" fmla="*/ 274333 h 444408"/>
                  <a:gd name="connsiteX24" fmla="*/ 344665 w 358844"/>
                  <a:gd name="connsiteY24" fmla="*/ 316742 h 444408"/>
                  <a:gd name="connsiteX25" fmla="*/ 248004 w 358844"/>
                  <a:gd name="connsiteY25" fmla="*/ 388951 h 444408"/>
                  <a:gd name="connsiteX26" fmla="*/ 154017 w 358844"/>
                  <a:gd name="connsiteY26" fmla="*/ 441293 h 444408"/>
                  <a:gd name="connsiteX27" fmla="*/ 97091 w 358844"/>
                  <a:gd name="connsiteY27" fmla="*/ 429067 h 444408"/>
                  <a:gd name="connsiteX28" fmla="*/ 90596 w 358844"/>
                  <a:gd name="connsiteY28" fmla="*/ 385895 h 444408"/>
                  <a:gd name="connsiteX29" fmla="*/ 84483 w 358844"/>
                  <a:gd name="connsiteY29" fmla="*/ 368702 h 444408"/>
                  <a:gd name="connsiteX30" fmla="*/ 55828 w 358844"/>
                  <a:gd name="connsiteY30" fmla="*/ 351509 h 444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58844" h="444408">
                    <a:moveTo>
                      <a:pt x="55828" y="351509"/>
                    </a:moveTo>
                    <a:cubicBezTo>
                      <a:pt x="50097" y="338901"/>
                      <a:pt x="50861" y="327822"/>
                      <a:pt x="58885" y="310247"/>
                    </a:cubicBezTo>
                    <a:cubicBezTo>
                      <a:pt x="63087" y="301459"/>
                      <a:pt x="55064" y="298403"/>
                      <a:pt x="48951" y="295346"/>
                    </a:cubicBezTo>
                    <a:cubicBezTo>
                      <a:pt x="22207" y="282356"/>
                      <a:pt x="16094" y="267074"/>
                      <a:pt x="29084" y="241094"/>
                    </a:cubicBezTo>
                    <a:cubicBezTo>
                      <a:pt x="33287" y="232307"/>
                      <a:pt x="30230" y="229632"/>
                      <a:pt x="22971" y="225430"/>
                    </a:cubicBezTo>
                    <a:cubicBezTo>
                      <a:pt x="-6066" y="208619"/>
                      <a:pt x="-7976" y="172323"/>
                      <a:pt x="19532" y="152838"/>
                    </a:cubicBezTo>
                    <a:cubicBezTo>
                      <a:pt x="35197" y="141758"/>
                      <a:pt x="47805" y="128004"/>
                      <a:pt x="62323" y="116543"/>
                    </a:cubicBezTo>
                    <a:cubicBezTo>
                      <a:pt x="106642" y="82539"/>
                      <a:pt x="150961" y="48536"/>
                      <a:pt x="196044" y="15297"/>
                    </a:cubicBezTo>
                    <a:cubicBezTo>
                      <a:pt x="207124" y="6891"/>
                      <a:pt x="219350" y="-368"/>
                      <a:pt x="233868" y="14"/>
                    </a:cubicBezTo>
                    <a:cubicBezTo>
                      <a:pt x="245712" y="14"/>
                      <a:pt x="256409" y="4599"/>
                      <a:pt x="261376" y="14151"/>
                    </a:cubicBezTo>
                    <a:cubicBezTo>
                      <a:pt x="266343" y="23702"/>
                      <a:pt x="264815" y="34400"/>
                      <a:pt x="257556" y="44333"/>
                    </a:cubicBezTo>
                    <a:cubicBezTo>
                      <a:pt x="226227" y="88652"/>
                      <a:pt x="186110" y="124566"/>
                      <a:pt x="146758" y="161626"/>
                    </a:cubicBezTo>
                    <a:cubicBezTo>
                      <a:pt x="141409" y="166975"/>
                      <a:pt x="135679" y="171941"/>
                      <a:pt x="126509" y="179964"/>
                    </a:cubicBezTo>
                    <a:cubicBezTo>
                      <a:pt x="160894" y="165064"/>
                      <a:pt x="185728" y="152838"/>
                      <a:pt x="212090" y="137938"/>
                    </a:cubicBezTo>
                    <a:cubicBezTo>
                      <a:pt x="230429" y="127622"/>
                      <a:pt x="249150" y="118453"/>
                      <a:pt x="269017" y="112722"/>
                    </a:cubicBezTo>
                    <a:cubicBezTo>
                      <a:pt x="286974" y="107373"/>
                      <a:pt x="305695" y="112340"/>
                      <a:pt x="312572" y="126476"/>
                    </a:cubicBezTo>
                    <a:cubicBezTo>
                      <a:pt x="320213" y="142523"/>
                      <a:pt x="312190" y="153984"/>
                      <a:pt x="300346" y="164300"/>
                    </a:cubicBezTo>
                    <a:cubicBezTo>
                      <a:pt x="288884" y="173852"/>
                      <a:pt x="277805" y="183785"/>
                      <a:pt x="264815" y="195247"/>
                    </a:cubicBezTo>
                    <a:cubicBezTo>
                      <a:pt x="280861" y="190280"/>
                      <a:pt x="290795" y="184167"/>
                      <a:pt x="304167" y="182257"/>
                    </a:cubicBezTo>
                    <a:cubicBezTo>
                      <a:pt x="320595" y="179964"/>
                      <a:pt x="332439" y="178054"/>
                      <a:pt x="341609" y="193337"/>
                    </a:cubicBezTo>
                    <a:cubicBezTo>
                      <a:pt x="350778" y="208619"/>
                      <a:pt x="343137" y="222373"/>
                      <a:pt x="333585" y="233071"/>
                    </a:cubicBezTo>
                    <a:cubicBezTo>
                      <a:pt x="320977" y="247589"/>
                      <a:pt x="303785" y="255994"/>
                      <a:pt x="289649" y="270131"/>
                    </a:cubicBezTo>
                    <a:cubicBezTo>
                      <a:pt x="303403" y="267838"/>
                      <a:pt x="304549" y="265928"/>
                      <a:pt x="311808" y="264018"/>
                    </a:cubicBezTo>
                    <a:cubicBezTo>
                      <a:pt x="328619" y="259433"/>
                      <a:pt x="343519" y="259051"/>
                      <a:pt x="353835" y="274333"/>
                    </a:cubicBezTo>
                    <a:cubicBezTo>
                      <a:pt x="364532" y="290380"/>
                      <a:pt x="356509" y="305662"/>
                      <a:pt x="344665" y="316742"/>
                    </a:cubicBezTo>
                    <a:cubicBezTo>
                      <a:pt x="315247" y="344250"/>
                      <a:pt x="281625" y="366409"/>
                      <a:pt x="248004" y="388951"/>
                    </a:cubicBezTo>
                    <a:cubicBezTo>
                      <a:pt x="218203" y="408818"/>
                      <a:pt x="186492" y="426011"/>
                      <a:pt x="154017" y="441293"/>
                    </a:cubicBezTo>
                    <a:cubicBezTo>
                      <a:pt x="139117" y="447024"/>
                      <a:pt x="113519" y="445878"/>
                      <a:pt x="97091" y="429067"/>
                    </a:cubicBezTo>
                    <a:cubicBezTo>
                      <a:pt x="84483" y="416077"/>
                      <a:pt x="81808" y="401559"/>
                      <a:pt x="90596" y="385895"/>
                    </a:cubicBezTo>
                    <a:cubicBezTo>
                      <a:pt x="96326" y="376343"/>
                      <a:pt x="95944" y="372523"/>
                      <a:pt x="84483" y="368702"/>
                    </a:cubicBezTo>
                    <a:cubicBezTo>
                      <a:pt x="74549" y="364499"/>
                      <a:pt x="63851" y="360297"/>
                      <a:pt x="55828" y="351509"/>
                    </a:cubicBezTo>
                    <a:close/>
                  </a:path>
                </a:pathLst>
              </a:custGeom>
              <a:solidFill>
                <a:srgbClr val="FEAD6D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9" name="Freeform: Shape 373">
                <a:extLst>
                  <a:ext uri="{FF2B5EF4-FFF2-40B4-BE49-F238E27FC236}">
                    <a16:creationId xmlns:a16="http://schemas.microsoft.com/office/drawing/2014/main" xmlns="" id="{787FA3C7-C3E6-4F51-B36D-AEE4C6FBF3C4}"/>
                  </a:ext>
                </a:extLst>
              </p:cNvPr>
              <p:cNvSpPr/>
              <p:nvPr/>
            </p:nvSpPr>
            <p:spPr>
              <a:xfrm>
                <a:off x="6270622" y="3421508"/>
                <a:ext cx="457795" cy="537781"/>
              </a:xfrm>
              <a:custGeom>
                <a:avLst/>
                <a:gdLst>
                  <a:gd name="connsiteX0" fmla="*/ 177138 w 295382"/>
                  <a:gd name="connsiteY0" fmla="*/ 129524 h 346991"/>
                  <a:gd name="connsiteX1" fmla="*/ 282204 w 295382"/>
                  <a:gd name="connsiteY1" fmla="*/ 190271 h 346991"/>
                  <a:gd name="connsiteX2" fmla="*/ 294430 w 295382"/>
                  <a:gd name="connsiteY2" fmla="*/ 205172 h 346991"/>
                  <a:gd name="connsiteX3" fmla="*/ 201208 w 295382"/>
                  <a:gd name="connsiteY3" fmla="*/ 343859 h 346991"/>
                  <a:gd name="connsiteX4" fmla="*/ 73600 w 295382"/>
                  <a:gd name="connsiteY4" fmla="*/ 241467 h 346991"/>
                  <a:gd name="connsiteX5" fmla="*/ 4447 w 295382"/>
                  <a:gd name="connsiteY5" fmla="*/ 129906 h 346991"/>
                  <a:gd name="connsiteX6" fmla="*/ 22786 w 295382"/>
                  <a:gd name="connsiteY6" fmla="*/ 40122 h 346991"/>
                  <a:gd name="connsiteX7" fmla="*/ 120975 w 295382"/>
                  <a:gd name="connsiteY7" fmla="*/ 6 h 346991"/>
                  <a:gd name="connsiteX8" fmla="*/ 140078 w 295382"/>
                  <a:gd name="connsiteY8" fmla="*/ 19873 h 346991"/>
                  <a:gd name="connsiteX9" fmla="*/ 177138 w 295382"/>
                  <a:gd name="connsiteY9" fmla="*/ 129524 h 346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382" h="346991">
                    <a:moveTo>
                      <a:pt x="177138" y="129524"/>
                    </a:moveTo>
                    <a:cubicBezTo>
                      <a:pt x="206939" y="158942"/>
                      <a:pt x="243234" y="176517"/>
                      <a:pt x="282204" y="190271"/>
                    </a:cubicBezTo>
                    <a:cubicBezTo>
                      <a:pt x="289846" y="192946"/>
                      <a:pt x="298251" y="195620"/>
                      <a:pt x="294430" y="205172"/>
                    </a:cubicBezTo>
                    <a:cubicBezTo>
                      <a:pt x="291374" y="213195"/>
                      <a:pt x="232919" y="370985"/>
                      <a:pt x="201208" y="343859"/>
                    </a:cubicBezTo>
                    <a:cubicBezTo>
                      <a:pt x="156889" y="311766"/>
                      <a:pt x="111042" y="281966"/>
                      <a:pt x="73600" y="241467"/>
                    </a:cubicBezTo>
                    <a:cubicBezTo>
                      <a:pt x="43035" y="208610"/>
                      <a:pt x="17055" y="173079"/>
                      <a:pt x="4447" y="129906"/>
                    </a:cubicBezTo>
                    <a:cubicBezTo>
                      <a:pt x="-2812" y="104308"/>
                      <a:pt x="-3958" y="58843"/>
                      <a:pt x="22786" y="40122"/>
                    </a:cubicBezTo>
                    <a:cubicBezTo>
                      <a:pt x="52205" y="18727"/>
                      <a:pt x="82005" y="-376"/>
                      <a:pt x="120975" y="6"/>
                    </a:cubicBezTo>
                    <a:cubicBezTo>
                      <a:pt x="136258" y="388"/>
                      <a:pt x="141607" y="4972"/>
                      <a:pt x="140078" y="19873"/>
                    </a:cubicBezTo>
                    <a:cubicBezTo>
                      <a:pt x="137786" y="50055"/>
                      <a:pt x="168351" y="121118"/>
                      <a:pt x="177138" y="129524"/>
                    </a:cubicBezTo>
                    <a:close/>
                  </a:path>
                </a:pathLst>
              </a:custGeom>
              <a:solidFill>
                <a:srgbClr val="00DCD4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0" name="Freeform: Shape 374">
                <a:extLst>
                  <a:ext uri="{FF2B5EF4-FFF2-40B4-BE49-F238E27FC236}">
                    <a16:creationId xmlns:a16="http://schemas.microsoft.com/office/drawing/2014/main" xmlns="" id="{7A9C833F-5E53-4ADA-9674-3FBA0B871C65}"/>
                  </a:ext>
                </a:extLst>
              </p:cNvPr>
              <p:cNvSpPr/>
              <p:nvPr/>
            </p:nvSpPr>
            <p:spPr>
              <a:xfrm>
                <a:off x="6595490" y="3281773"/>
                <a:ext cx="356570" cy="183760"/>
              </a:xfrm>
              <a:custGeom>
                <a:avLst/>
                <a:gdLst>
                  <a:gd name="connsiteX0" fmla="*/ 227325 w 230069"/>
                  <a:gd name="connsiteY0" fmla="*/ 6113 h 118567"/>
                  <a:gd name="connsiteX1" fmla="*/ 129136 w 230069"/>
                  <a:gd name="connsiteY1" fmla="*/ 61130 h 118567"/>
                  <a:gd name="connsiteX2" fmla="*/ 23306 w 230069"/>
                  <a:gd name="connsiteY2" fmla="*/ 114618 h 118567"/>
                  <a:gd name="connsiteX3" fmla="*/ 764 w 230069"/>
                  <a:gd name="connsiteY3" fmla="*/ 105830 h 118567"/>
                  <a:gd name="connsiteX4" fmla="*/ 0 w 230069"/>
                  <a:gd name="connsiteY4" fmla="*/ 7641 h 118567"/>
                  <a:gd name="connsiteX5" fmla="*/ 228472 w 230069"/>
                  <a:gd name="connsiteY5" fmla="*/ 0 h 118567"/>
                  <a:gd name="connsiteX6" fmla="*/ 227325 w 230069"/>
                  <a:gd name="connsiteY6" fmla="*/ 6113 h 118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069" h="118567">
                    <a:moveTo>
                      <a:pt x="227325" y="6113"/>
                    </a:moveTo>
                    <a:cubicBezTo>
                      <a:pt x="197525" y="30183"/>
                      <a:pt x="161993" y="43173"/>
                      <a:pt x="129136" y="61130"/>
                    </a:cubicBezTo>
                    <a:cubicBezTo>
                      <a:pt x="94369" y="80233"/>
                      <a:pt x="58455" y="96661"/>
                      <a:pt x="23306" y="114618"/>
                    </a:cubicBezTo>
                    <a:cubicBezTo>
                      <a:pt x="11462" y="120731"/>
                      <a:pt x="3439" y="121113"/>
                      <a:pt x="764" y="105830"/>
                    </a:cubicBezTo>
                    <a:cubicBezTo>
                      <a:pt x="382" y="72973"/>
                      <a:pt x="382" y="40498"/>
                      <a:pt x="0" y="7641"/>
                    </a:cubicBezTo>
                    <a:cubicBezTo>
                      <a:pt x="76794" y="29419"/>
                      <a:pt x="152824" y="25216"/>
                      <a:pt x="228472" y="0"/>
                    </a:cubicBezTo>
                    <a:cubicBezTo>
                      <a:pt x="230764" y="2292"/>
                      <a:pt x="230764" y="4585"/>
                      <a:pt x="227325" y="6113"/>
                    </a:cubicBezTo>
                    <a:close/>
                  </a:path>
                </a:pathLst>
              </a:custGeom>
              <a:solidFill>
                <a:srgbClr val="E08D55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1" name="Freeform: Shape 375">
                <a:extLst>
                  <a:ext uri="{FF2B5EF4-FFF2-40B4-BE49-F238E27FC236}">
                    <a16:creationId xmlns:a16="http://schemas.microsoft.com/office/drawing/2014/main" xmlns="" id="{25030381-C9A6-440A-9CAC-419C1E8E5AD6}"/>
                  </a:ext>
                </a:extLst>
              </p:cNvPr>
              <p:cNvSpPr/>
              <p:nvPr/>
            </p:nvSpPr>
            <p:spPr>
              <a:xfrm>
                <a:off x="6619767" y="6363562"/>
                <a:ext cx="293104" cy="79188"/>
              </a:xfrm>
              <a:custGeom>
                <a:avLst/>
                <a:gdLst>
                  <a:gd name="connsiteX0" fmla="*/ 0 w 189119"/>
                  <a:gd name="connsiteY0" fmla="*/ 50215 h 51094"/>
                  <a:gd name="connsiteX1" fmla="*/ 5731 w 189119"/>
                  <a:gd name="connsiteY1" fmla="*/ 4367 h 51094"/>
                  <a:gd name="connsiteX2" fmla="*/ 25598 w 189119"/>
                  <a:gd name="connsiteY2" fmla="*/ 547 h 51094"/>
                  <a:gd name="connsiteX3" fmla="*/ 157027 w 189119"/>
                  <a:gd name="connsiteY3" fmla="*/ 4749 h 51094"/>
                  <a:gd name="connsiteX4" fmla="*/ 182242 w 189119"/>
                  <a:gd name="connsiteY4" fmla="*/ 11244 h 51094"/>
                  <a:gd name="connsiteX5" fmla="*/ 189119 w 189119"/>
                  <a:gd name="connsiteY5" fmla="*/ 44484 h 51094"/>
                  <a:gd name="connsiteX6" fmla="*/ 175365 w 189119"/>
                  <a:gd name="connsiteY6" fmla="*/ 50979 h 51094"/>
                  <a:gd name="connsiteX7" fmla="*/ 0 w 189119"/>
                  <a:gd name="connsiteY7" fmla="*/ 50215 h 51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119" h="51094">
                    <a:moveTo>
                      <a:pt x="0" y="50215"/>
                    </a:moveTo>
                    <a:cubicBezTo>
                      <a:pt x="1910" y="34932"/>
                      <a:pt x="3821" y="19650"/>
                      <a:pt x="5731" y="4367"/>
                    </a:cubicBezTo>
                    <a:cubicBezTo>
                      <a:pt x="11844" y="-217"/>
                      <a:pt x="18721" y="-599"/>
                      <a:pt x="25598" y="547"/>
                    </a:cubicBezTo>
                    <a:cubicBezTo>
                      <a:pt x="69153" y="6660"/>
                      <a:pt x="113090" y="4367"/>
                      <a:pt x="157027" y="4749"/>
                    </a:cubicBezTo>
                    <a:cubicBezTo>
                      <a:pt x="166196" y="4749"/>
                      <a:pt x="174983" y="4749"/>
                      <a:pt x="182242" y="11244"/>
                    </a:cubicBezTo>
                    <a:cubicBezTo>
                      <a:pt x="184917" y="22324"/>
                      <a:pt x="181478" y="34550"/>
                      <a:pt x="189119" y="44484"/>
                    </a:cubicBezTo>
                    <a:cubicBezTo>
                      <a:pt x="187209" y="52507"/>
                      <a:pt x="181096" y="50979"/>
                      <a:pt x="175365" y="50979"/>
                    </a:cubicBezTo>
                    <a:cubicBezTo>
                      <a:pt x="117292" y="50596"/>
                      <a:pt x="58455" y="50215"/>
                      <a:pt x="0" y="50215"/>
                    </a:cubicBezTo>
                    <a:close/>
                  </a:path>
                </a:pathLst>
              </a:custGeom>
              <a:solidFill>
                <a:srgbClr val="385050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2" name="Freeform: Shape 376">
                <a:extLst>
                  <a:ext uri="{FF2B5EF4-FFF2-40B4-BE49-F238E27FC236}">
                    <a16:creationId xmlns:a16="http://schemas.microsoft.com/office/drawing/2014/main" xmlns="" id="{56E4B99C-0CE8-4E4F-A1FF-422DD3356DCF}"/>
                  </a:ext>
                </a:extLst>
              </p:cNvPr>
              <p:cNvSpPr/>
              <p:nvPr/>
            </p:nvSpPr>
            <p:spPr>
              <a:xfrm>
                <a:off x="6639783" y="5592180"/>
                <a:ext cx="251569" cy="328132"/>
              </a:xfrm>
              <a:custGeom>
                <a:avLst/>
                <a:gdLst>
                  <a:gd name="connsiteX0" fmla="*/ 457 w 162319"/>
                  <a:gd name="connsiteY0" fmla="*/ 10373 h 211720"/>
                  <a:gd name="connsiteX1" fmla="*/ 10773 w 162319"/>
                  <a:gd name="connsiteY1" fmla="*/ 822 h 211720"/>
                  <a:gd name="connsiteX2" fmla="*/ 154045 w 162319"/>
                  <a:gd name="connsiteY2" fmla="*/ 29094 h 211720"/>
                  <a:gd name="connsiteX3" fmla="*/ 161686 w 162319"/>
                  <a:gd name="connsiteY3" fmla="*/ 42466 h 211720"/>
                  <a:gd name="connsiteX4" fmla="*/ 115075 w 162319"/>
                  <a:gd name="connsiteY4" fmla="*/ 189941 h 211720"/>
                  <a:gd name="connsiteX5" fmla="*/ 61968 w 162319"/>
                  <a:gd name="connsiteY5" fmla="*/ 197201 h 211720"/>
                  <a:gd name="connsiteX6" fmla="*/ 457 w 162319"/>
                  <a:gd name="connsiteY6" fmla="*/ 10373 h 2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9" h="211720">
                    <a:moveTo>
                      <a:pt x="457" y="10373"/>
                    </a:moveTo>
                    <a:cubicBezTo>
                      <a:pt x="-1453" y="822"/>
                      <a:pt x="2749" y="-1470"/>
                      <a:pt x="10773" y="822"/>
                    </a:cubicBezTo>
                    <a:cubicBezTo>
                      <a:pt x="57766" y="13812"/>
                      <a:pt x="106287" y="21071"/>
                      <a:pt x="154045" y="29094"/>
                    </a:cubicBezTo>
                    <a:cubicBezTo>
                      <a:pt x="162450" y="30622"/>
                      <a:pt x="163214" y="34825"/>
                      <a:pt x="161686" y="42466"/>
                    </a:cubicBezTo>
                    <a:cubicBezTo>
                      <a:pt x="156337" y="70357"/>
                      <a:pt x="151752" y="128048"/>
                      <a:pt x="115075" y="189941"/>
                    </a:cubicBezTo>
                    <a:cubicBezTo>
                      <a:pt x="99792" y="215539"/>
                      <a:pt x="74194" y="219360"/>
                      <a:pt x="61968" y="197201"/>
                    </a:cubicBezTo>
                    <a:cubicBezTo>
                      <a:pt x="24145" y="128048"/>
                      <a:pt x="3895" y="26420"/>
                      <a:pt x="457" y="10373"/>
                    </a:cubicBezTo>
                    <a:close/>
                  </a:path>
                </a:pathLst>
              </a:custGeom>
              <a:solidFill>
                <a:srgbClr val="FD5353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3" name="Freeform: Shape 377">
                <a:extLst>
                  <a:ext uri="{FF2B5EF4-FFF2-40B4-BE49-F238E27FC236}">
                    <a16:creationId xmlns:a16="http://schemas.microsoft.com/office/drawing/2014/main" xmlns="" id="{86817EAE-6591-475C-9266-BB94008457B7}"/>
                  </a:ext>
                </a:extLst>
              </p:cNvPr>
              <p:cNvSpPr/>
              <p:nvPr/>
            </p:nvSpPr>
            <p:spPr>
              <a:xfrm>
                <a:off x="5971384" y="3978711"/>
                <a:ext cx="646015" cy="1059914"/>
              </a:xfrm>
              <a:custGeom>
                <a:avLst/>
                <a:gdLst>
                  <a:gd name="connsiteX0" fmla="*/ 409568 w 416827"/>
                  <a:gd name="connsiteY0" fmla="*/ 683887 h 683886"/>
                  <a:gd name="connsiteX1" fmla="*/ 289601 w 416827"/>
                  <a:gd name="connsiteY1" fmla="*/ 462674 h 683886"/>
                  <a:gd name="connsiteX2" fmla="*/ 71063 w 416827"/>
                  <a:gd name="connsiteY2" fmla="*/ 255216 h 683886"/>
                  <a:gd name="connsiteX3" fmla="*/ 56927 w 416827"/>
                  <a:gd name="connsiteY3" fmla="*/ 248339 h 683886"/>
                  <a:gd name="connsiteX4" fmla="*/ 53488 w 416827"/>
                  <a:gd name="connsiteY4" fmla="*/ 242608 h 683886"/>
                  <a:gd name="connsiteX5" fmla="*/ 127608 w 416827"/>
                  <a:gd name="connsiteY5" fmla="*/ 154734 h 683886"/>
                  <a:gd name="connsiteX6" fmla="*/ 205548 w 416827"/>
                  <a:gd name="connsiteY6" fmla="*/ 64568 h 683886"/>
                  <a:gd name="connsiteX7" fmla="*/ 0 w 416827"/>
                  <a:gd name="connsiteY7" fmla="*/ 7641 h 683886"/>
                  <a:gd name="connsiteX8" fmla="*/ 1528 w 416827"/>
                  <a:gd name="connsiteY8" fmla="*/ 0 h 683886"/>
                  <a:gd name="connsiteX9" fmla="*/ 212807 w 416827"/>
                  <a:gd name="connsiteY9" fmla="*/ 61130 h 683886"/>
                  <a:gd name="connsiteX10" fmla="*/ 133339 w 416827"/>
                  <a:gd name="connsiteY10" fmla="*/ 160083 h 683886"/>
                  <a:gd name="connsiteX11" fmla="*/ 61512 w 416827"/>
                  <a:gd name="connsiteY11" fmla="*/ 241844 h 683886"/>
                  <a:gd name="connsiteX12" fmla="*/ 74884 w 416827"/>
                  <a:gd name="connsiteY12" fmla="*/ 248339 h 683886"/>
                  <a:gd name="connsiteX13" fmla="*/ 296860 w 416827"/>
                  <a:gd name="connsiteY13" fmla="*/ 458854 h 683886"/>
                  <a:gd name="connsiteX14" fmla="*/ 416827 w 416827"/>
                  <a:gd name="connsiteY14" fmla="*/ 680066 h 683886"/>
                  <a:gd name="connsiteX15" fmla="*/ 409568 w 416827"/>
                  <a:gd name="connsiteY15" fmla="*/ 683887 h 683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6827" h="683886">
                    <a:moveTo>
                      <a:pt x="409568" y="683887"/>
                    </a:moveTo>
                    <a:cubicBezTo>
                      <a:pt x="409186" y="683123"/>
                      <a:pt x="375565" y="623139"/>
                      <a:pt x="289601" y="462674"/>
                    </a:cubicBezTo>
                    <a:cubicBezTo>
                      <a:pt x="214718" y="323223"/>
                      <a:pt x="110033" y="273937"/>
                      <a:pt x="71063" y="255216"/>
                    </a:cubicBezTo>
                    <a:cubicBezTo>
                      <a:pt x="64568" y="252159"/>
                      <a:pt x="59983" y="249867"/>
                      <a:pt x="56927" y="248339"/>
                    </a:cubicBezTo>
                    <a:cubicBezTo>
                      <a:pt x="55017" y="247193"/>
                      <a:pt x="53488" y="245282"/>
                      <a:pt x="53488" y="242608"/>
                    </a:cubicBezTo>
                    <a:cubicBezTo>
                      <a:pt x="51960" y="230000"/>
                      <a:pt x="80615" y="200964"/>
                      <a:pt x="127608" y="154734"/>
                    </a:cubicBezTo>
                    <a:cubicBezTo>
                      <a:pt x="160465" y="122259"/>
                      <a:pt x="209751" y="73738"/>
                      <a:pt x="205548" y="64568"/>
                    </a:cubicBezTo>
                    <a:cubicBezTo>
                      <a:pt x="197907" y="49286"/>
                      <a:pt x="75266" y="21395"/>
                      <a:pt x="0" y="7641"/>
                    </a:cubicBezTo>
                    <a:lnTo>
                      <a:pt x="1528" y="0"/>
                    </a:lnTo>
                    <a:cubicBezTo>
                      <a:pt x="34767" y="6113"/>
                      <a:pt x="201345" y="37824"/>
                      <a:pt x="212807" y="61130"/>
                    </a:cubicBezTo>
                    <a:cubicBezTo>
                      <a:pt x="218920" y="73738"/>
                      <a:pt x="191794" y="102392"/>
                      <a:pt x="133339" y="160083"/>
                    </a:cubicBezTo>
                    <a:cubicBezTo>
                      <a:pt x="103538" y="189502"/>
                      <a:pt x="58837" y="233439"/>
                      <a:pt x="61512" y="241844"/>
                    </a:cubicBezTo>
                    <a:cubicBezTo>
                      <a:pt x="64186" y="243372"/>
                      <a:pt x="68771" y="245664"/>
                      <a:pt x="74884" y="248339"/>
                    </a:cubicBezTo>
                    <a:cubicBezTo>
                      <a:pt x="114618" y="267060"/>
                      <a:pt x="220831" y="317110"/>
                      <a:pt x="296860" y="458854"/>
                    </a:cubicBezTo>
                    <a:cubicBezTo>
                      <a:pt x="382824" y="619319"/>
                      <a:pt x="416445" y="679302"/>
                      <a:pt x="416827" y="680066"/>
                    </a:cubicBezTo>
                    <a:lnTo>
                      <a:pt x="409568" y="683887"/>
                    </a:lnTo>
                    <a:close/>
                  </a:path>
                </a:pathLst>
              </a:custGeom>
              <a:solidFill>
                <a:srgbClr val="B3B3B3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4" name="Freeform: Shape 378">
                <a:extLst>
                  <a:ext uri="{FF2B5EF4-FFF2-40B4-BE49-F238E27FC236}">
                    <a16:creationId xmlns:a16="http://schemas.microsoft.com/office/drawing/2014/main" xmlns="" id="{F55B1340-ECF9-4326-B882-6E5F2B6F40A7}"/>
                  </a:ext>
                </a:extLst>
              </p:cNvPr>
              <p:cNvSpPr/>
              <p:nvPr/>
            </p:nvSpPr>
            <p:spPr>
              <a:xfrm>
                <a:off x="6908135" y="3878049"/>
                <a:ext cx="792863" cy="1215053"/>
              </a:xfrm>
              <a:custGeom>
                <a:avLst/>
                <a:gdLst>
                  <a:gd name="connsiteX0" fmla="*/ 6877 w 511577"/>
                  <a:gd name="connsiteY0" fmla="*/ 783986 h 783986"/>
                  <a:gd name="connsiteX1" fmla="*/ 0 w 511577"/>
                  <a:gd name="connsiteY1" fmla="*/ 780548 h 783986"/>
                  <a:gd name="connsiteX2" fmla="*/ 186445 w 511577"/>
                  <a:gd name="connsiteY2" fmla="*/ 437458 h 783986"/>
                  <a:gd name="connsiteX3" fmla="*/ 323987 w 511577"/>
                  <a:gd name="connsiteY3" fmla="*/ 322840 h 783986"/>
                  <a:gd name="connsiteX4" fmla="*/ 357226 w 511577"/>
                  <a:gd name="connsiteY4" fmla="*/ 300299 h 783986"/>
                  <a:gd name="connsiteX5" fmla="*/ 353023 w 511577"/>
                  <a:gd name="connsiteY5" fmla="*/ 291894 h 783986"/>
                  <a:gd name="connsiteX6" fmla="*/ 326661 w 511577"/>
                  <a:gd name="connsiteY6" fmla="*/ 266678 h 783986"/>
                  <a:gd name="connsiteX7" fmla="*/ 206312 w 511577"/>
                  <a:gd name="connsiteY7" fmla="*/ 122641 h 783986"/>
                  <a:gd name="connsiteX8" fmla="*/ 216628 w 511577"/>
                  <a:gd name="connsiteY8" fmla="*/ 114618 h 783986"/>
                  <a:gd name="connsiteX9" fmla="*/ 485980 w 511577"/>
                  <a:gd name="connsiteY9" fmla="*/ 35532 h 783986"/>
                  <a:gd name="connsiteX10" fmla="*/ 503937 w 511577"/>
                  <a:gd name="connsiteY10" fmla="*/ 0 h 783986"/>
                  <a:gd name="connsiteX11" fmla="*/ 511578 w 511577"/>
                  <a:gd name="connsiteY11" fmla="*/ 0 h 783986"/>
                  <a:gd name="connsiteX12" fmla="*/ 490564 w 511577"/>
                  <a:gd name="connsiteY12" fmla="*/ 41645 h 783986"/>
                  <a:gd name="connsiteX13" fmla="*/ 218156 w 511577"/>
                  <a:gd name="connsiteY13" fmla="*/ 122259 h 783986"/>
                  <a:gd name="connsiteX14" fmla="*/ 213953 w 511577"/>
                  <a:gd name="connsiteY14" fmla="*/ 124934 h 783986"/>
                  <a:gd name="connsiteX15" fmla="*/ 332010 w 511577"/>
                  <a:gd name="connsiteY15" fmla="*/ 261329 h 783986"/>
                  <a:gd name="connsiteX16" fmla="*/ 358372 w 511577"/>
                  <a:gd name="connsiteY16" fmla="*/ 286927 h 783986"/>
                  <a:gd name="connsiteX17" fmla="*/ 364867 w 511577"/>
                  <a:gd name="connsiteY17" fmla="*/ 301827 h 783986"/>
                  <a:gd name="connsiteX18" fmla="*/ 327807 w 511577"/>
                  <a:gd name="connsiteY18" fmla="*/ 329717 h 783986"/>
                  <a:gd name="connsiteX19" fmla="*/ 193322 w 511577"/>
                  <a:gd name="connsiteY19" fmla="*/ 441661 h 783986"/>
                  <a:gd name="connsiteX20" fmla="*/ 6877 w 511577"/>
                  <a:gd name="connsiteY20" fmla="*/ 783986 h 783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11577" h="783986">
                    <a:moveTo>
                      <a:pt x="6877" y="783986"/>
                    </a:moveTo>
                    <a:lnTo>
                      <a:pt x="0" y="780548"/>
                    </a:lnTo>
                    <a:cubicBezTo>
                      <a:pt x="1146" y="778256"/>
                      <a:pt x="111179" y="555133"/>
                      <a:pt x="186445" y="437458"/>
                    </a:cubicBezTo>
                    <a:cubicBezTo>
                      <a:pt x="229618" y="370216"/>
                      <a:pt x="286545" y="341943"/>
                      <a:pt x="323987" y="322840"/>
                    </a:cubicBezTo>
                    <a:cubicBezTo>
                      <a:pt x="341943" y="314053"/>
                      <a:pt x="356079" y="306794"/>
                      <a:pt x="357226" y="300299"/>
                    </a:cubicBezTo>
                    <a:cubicBezTo>
                      <a:pt x="357608" y="298007"/>
                      <a:pt x="356079" y="295332"/>
                      <a:pt x="353023" y="291894"/>
                    </a:cubicBezTo>
                    <a:cubicBezTo>
                      <a:pt x="347292" y="286163"/>
                      <a:pt x="337741" y="276993"/>
                      <a:pt x="326661" y="266678"/>
                    </a:cubicBezTo>
                    <a:cubicBezTo>
                      <a:pt x="259801" y="203256"/>
                      <a:pt x="200199" y="144419"/>
                      <a:pt x="206312" y="122641"/>
                    </a:cubicBezTo>
                    <a:cubicBezTo>
                      <a:pt x="207076" y="119585"/>
                      <a:pt x="209751" y="115764"/>
                      <a:pt x="216628" y="114618"/>
                    </a:cubicBezTo>
                    <a:cubicBezTo>
                      <a:pt x="263239" y="106213"/>
                      <a:pt x="468405" y="48522"/>
                      <a:pt x="485980" y="35532"/>
                    </a:cubicBezTo>
                    <a:cubicBezTo>
                      <a:pt x="503172" y="22924"/>
                      <a:pt x="503937" y="382"/>
                      <a:pt x="503937" y="0"/>
                    </a:cubicBezTo>
                    <a:lnTo>
                      <a:pt x="511578" y="0"/>
                    </a:lnTo>
                    <a:cubicBezTo>
                      <a:pt x="511578" y="1146"/>
                      <a:pt x="510814" y="26744"/>
                      <a:pt x="490564" y="41645"/>
                    </a:cubicBezTo>
                    <a:cubicBezTo>
                      <a:pt x="471080" y="56163"/>
                      <a:pt x="261711" y="114236"/>
                      <a:pt x="218156" y="122259"/>
                    </a:cubicBezTo>
                    <a:cubicBezTo>
                      <a:pt x="214335" y="123023"/>
                      <a:pt x="213953" y="124551"/>
                      <a:pt x="213953" y="124934"/>
                    </a:cubicBezTo>
                    <a:cubicBezTo>
                      <a:pt x="208222" y="144037"/>
                      <a:pt x="291893" y="223123"/>
                      <a:pt x="332010" y="261329"/>
                    </a:cubicBezTo>
                    <a:cubicBezTo>
                      <a:pt x="343090" y="271645"/>
                      <a:pt x="352641" y="280814"/>
                      <a:pt x="358372" y="286927"/>
                    </a:cubicBezTo>
                    <a:cubicBezTo>
                      <a:pt x="363721" y="292276"/>
                      <a:pt x="365631" y="297242"/>
                      <a:pt x="364867" y="301827"/>
                    </a:cubicBezTo>
                    <a:cubicBezTo>
                      <a:pt x="363339" y="312143"/>
                      <a:pt x="349202" y="319020"/>
                      <a:pt x="327807" y="329717"/>
                    </a:cubicBezTo>
                    <a:cubicBezTo>
                      <a:pt x="291129" y="348056"/>
                      <a:pt x="235349" y="375947"/>
                      <a:pt x="193322" y="441661"/>
                    </a:cubicBezTo>
                    <a:cubicBezTo>
                      <a:pt x="117674" y="558571"/>
                      <a:pt x="8023" y="781694"/>
                      <a:pt x="6877" y="783986"/>
                    </a:cubicBezTo>
                    <a:close/>
                  </a:path>
                </a:pathLst>
              </a:custGeom>
              <a:solidFill>
                <a:srgbClr val="B3B3B3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5" name="Freeform: Shape 379">
                <a:extLst>
                  <a:ext uri="{FF2B5EF4-FFF2-40B4-BE49-F238E27FC236}">
                    <a16:creationId xmlns:a16="http://schemas.microsoft.com/office/drawing/2014/main" xmlns="" id="{BCDD9B05-FAA7-469B-8AB4-BC84822C4612}"/>
                  </a:ext>
                </a:extLst>
              </p:cNvPr>
              <p:cNvSpPr/>
              <p:nvPr/>
            </p:nvSpPr>
            <p:spPr>
              <a:xfrm>
                <a:off x="6327847" y="4485576"/>
                <a:ext cx="1412232" cy="1175380"/>
              </a:xfrm>
              <a:custGeom>
                <a:avLst/>
                <a:gdLst>
                  <a:gd name="connsiteX0" fmla="*/ 471844 w 911211"/>
                  <a:gd name="connsiteY0" fmla="*/ 758388 h 758388"/>
                  <a:gd name="connsiteX1" fmla="*/ 7641 w 911211"/>
                  <a:gd name="connsiteY1" fmla="*/ 639186 h 758388"/>
                  <a:gd name="connsiteX2" fmla="*/ 5731 w 911211"/>
                  <a:gd name="connsiteY2" fmla="*/ 638040 h 758388"/>
                  <a:gd name="connsiteX3" fmla="*/ 0 w 911211"/>
                  <a:gd name="connsiteY3" fmla="*/ 409950 h 758388"/>
                  <a:gd name="connsiteX4" fmla="*/ 4203 w 911211"/>
                  <a:gd name="connsiteY4" fmla="*/ 410332 h 758388"/>
                  <a:gd name="connsiteX5" fmla="*/ 438986 w 911211"/>
                  <a:gd name="connsiteY5" fmla="*/ 440515 h 758388"/>
                  <a:gd name="connsiteX6" fmla="*/ 672043 w 911211"/>
                  <a:gd name="connsiteY6" fmla="*/ 320930 h 758388"/>
                  <a:gd name="connsiteX7" fmla="*/ 627342 w 911211"/>
                  <a:gd name="connsiteY7" fmla="*/ 3056 h 758388"/>
                  <a:gd name="connsiteX8" fmla="*/ 634219 w 911211"/>
                  <a:gd name="connsiteY8" fmla="*/ 0 h 758388"/>
                  <a:gd name="connsiteX9" fmla="*/ 678538 w 911211"/>
                  <a:gd name="connsiteY9" fmla="*/ 325133 h 758388"/>
                  <a:gd name="connsiteX10" fmla="*/ 438986 w 911211"/>
                  <a:gd name="connsiteY10" fmla="*/ 448156 h 758388"/>
                  <a:gd name="connsiteX11" fmla="*/ 438604 w 911211"/>
                  <a:gd name="connsiteY11" fmla="*/ 448156 h 758388"/>
                  <a:gd name="connsiteX12" fmla="*/ 8023 w 911211"/>
                  <a:gd name="connsiteY12" fmla="*/ 418355 h 758388"/>
                  <a:gd name="connsiteX13" fmla="*/ 13372 w 911211"/>
                  <a:gd name="connsiteY13" fmla="*/ 633455 h 758388"/>
                  <a:gd name="connsiteX14" fmla="*/ 497441 w 911211"/>
                  <a:gd name="connsiteY14" fmla="*/ 750365 h 758388"/>
                  <a:gd name="connsiteX15" fmla="*/ 906627 w 911211"/>
                  <a:gd name="connsiteY15" fmla="*/ 625431 h 758388"/>
                  <a:gd name="connsiteX16" fmla="*/ 911212 w 911211"/>
                  <a:gd name="connsiteY16" fmla="*/ 631545 h 758388"/>
                  <a:gd name="connsiteX17" fmla="*/ 497824 w 911211"/>
                  <a:gd name="connsiteY17" fmla="*/ 758006 h 758388"/>
                  <a:gd name="connsiteX18" fmla="*/ 471844 w 911211"/>
                  <a:gd name="connsiteY18" fmla="*/ 758388 h 758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11211" h="758388">
                    <a:moveTo>
                      <a:pt x="471844" y="758388"/>
                    </a:moveTo>
                    <a:cubicBezTo>
                      <a:pt x="235731" y="758388"/>
                      <a:pt x="9934" y="640332"/>
                      <a:pt x="7641" y="639186"/>
                    </a:cubicBezTo>
                    <a:lnTo>
                      <a:pt x="5731" y="638040"/>
                    </a:lnTo>
                    <a:lnTo>
                      <a:pt x="0" y="409950"/>
                    </a:lnTo>
                    <a:lnTo>
                      <a:pt x="4203" y="410332"/>
                    </a:lnTo>
                    <a:cubicBezTo>
                      <a:pt x="8023" y="410714"/>
                      <a:pt x="388173" y="440897"/>
                      <a:pt x="438986" y="440515"/>
                    </a:cubicBezTo>
                    <a:cubicBezTo>
                      <a:pt x="494003" y="440133"/>
                      <a:pt x="613206" y="414917"/>
                      <a:pt x="672043" y="320930"/>
                    </a:cubicBezTo>
                    <a:cubicBezTo>
                      <a:pt x="730880" y="226943"/>
                      <a:pt x="628488" y="5349"/>
                      <a:pt x="627342" y="3056"/>
                    </a:cubicBezTo>
                    <a:lnTo>
                      <a:pt x="634219" y="0"/>
                    </a:lnTo>
                    <a:cubicBezTo>
                      <a:pt x="638422" y="9169"/>
                      <a:pt x="739667" y="227707"/>
                      <a:pt x="678538" y="325133"/>
                    </a:cubicBezTo>
                    <a:cubicBezTo>
                      <a:pt x="617790" y="421794"/>
                      <a:pt x="495149" y="447774"/>
                      <a:pt x="438986" y="448156"/>
                    </a:cubicBezTo>
                    <a:cubicBezTo>
                      <a:pt x="438986" y="448156"/>
                      <a:pt x="438604" y="448156"/>
                      <a:pt x="438604" y="448156"/>
                    </a:cubicBezTo>
                    <a:cubicBezTo>
                      <a:pt x="388173" y="448156"/>
                      <a:pt x="51960" y="421794"/>
                      <a:pt x="8023" y="418355"/>
                    </a:cubicBezTo>
                    <a:lnTo>
                      <a:pt x="13372" y="633455"/>
                    </a:lnTo>
                    <a:cubicBezTo>
                      <a:pt x="37060" y="645681"/>
                      <a:pt x="265913" y="759152"/>
                      <a:pt x="497441" y="750365"/>
                    </a:cubicBezTo>
                    <a:cubicBezTo>
                      <a:pt x="740432" y="741196"/>
                      <a:pt x="905099" y="626578"/>
                      <a:pt x="906627" y="625431"/>
                    </a:cubicBezTo>
                    <a:lnTo>
                      <a:pt x="911212" y="631545"/>
                    </a:lnTo>
                    <a:cubicBezTo>
                      <a:pt x="909684" y="632691"/>
                      <a:pt x="743106" y="748837"/>
                      <a:pt x="497824" y="758006"/>
                    </a:cubicBezTo>
                    <a:cubicBezTo>
                      <a:pt x="488654" y="758006"/>
                      <a:pt x="480249" y="758388"/>
                      <a:pt x="471844" y="758388"/>
                    </a:cubicBezTo>
                    <a:close/>
                  </a:path>
                </a:pathLst>
              </a:custGeom>
              <a:solidFill>
                <a:srgbClr val="B3B3B3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6" name="Freeform: Shape 381">
                <a:extLst>
                  <a:ext uri="{FF2B5EF4-FFF2-40B4-BE49-F238E27FC236}">
                    <a16:creationId xmlns:a16="http://schemas.microsoft.com/office/drawing/2014/main" xmlns="" id="{575CCC4C-3A61-4865-AF1B-0AED157B906D}"/>
                  </a:ext>
                </a:extLst>
              </p:cNvPr>
              <p:cNvSpPr/>
              <p:nvPr/>
            </p:nvSpPr>
            <p:spPr>
              <a:xfrm>
                <a:off x="5849172" y="5008200"/>
                <a:ext cx="548935" cy="495882"/>
              </a:xfrm>
              <a:custGeom>
                <a:avLst/>
                <a:gdLst>
                  <a:gd name="connsiteX0" fmla="*/ 225947 w 354188"/>
                  <a:gd name="connsiteY0" fmla="*/ 319931 h 319957"/>
                  <a:gd name="connsiteX1" fmla="*/ 125466 w 354188"/>
                  <a:gd name="connsiteY1" fmla="*/ 310762 h 319957"/>
                  <a:gd name="connsiteX2" fmla="*/ 88788 w 354188"/>
                  <a:gd name="connsiteY2" fmla="*/ 285928 h 319957"/>
                  <a:gd name="connsiteX3" fmla="*/ 117060 w 354188"/>
                  <a:gd name="connsiteY3" fmla="*/ 243137 h 319957"/>
                  <a:gd name="connsiteX4" fmla="*/ 52110 w 354188"/>
                  <a:gd name="connsiteY4" fmla="*/ 235878 h 319957"/>
                  <a:gd name="connsiteX5" fmla="*/ 21545 w 354188"/>
                  <a:gd name="connsiteY5" fmla="*/ 212572 h 319957"/>
                  <a:gd name="connsiteX6" fmla="*/ 44087 w 354188"/>
                  <a:gd name="connsiteY6" fmla="*/ 177423 h 319957"/>
                  <a:gd name="connsiteX7" fmla="*/ 87642 w 354188"/>
                  <a:gd name="connsiteY7" fmla="*/ 167107 h 319957"/>
                  <a:gd name="connsiteX8" fmla="*/ 36828 w 354188"/>
                  <a:gd name="connsiteY8" fmla="*/ 158702 h 319957"/>
                  <a:gd name="connsiteX9" fmla="*/ 10466 w 354188"/>
                  <a:gd name="connsiteY9" fmla="*/ 133486 h 319957"/>
                  <a:gd name="connsiteX10" fmla="*/ 34917 w 354188"/>
                  <a:gd name="connsiteY10" fmla="*/ 101393 h 319957"/>
                  <a:gd name="connsiteX11" fmla="*/ 75034 w 354188"/>
                  <a:gd name="connsiteY11" fmla="*/ 90695 h 319957"/>
                  <a:gd name="connsiteX12" fmla="*/ 29186 w 354188"/>
                  <a:gd name="connsiteY12" fmla="*/ 84200 h 319957"/>
                  <a:gd name="connsiteX13" fmla="*/ 150 w 354188"/>
                  <a:gd name="connsiteY13" fmla="*/ 59366 h 319957"/>
                  <a:gd name="connsiteX14" fmla="*/ 18871 w 354188"/>
                  <a:gd name="connsiteY14" fmla="*/ 28802 h 319957"/>
                  <a:gd name="connsiteX15" fmla="*/ 70449 w 354188"/>
                  <a:gd name="connsiteY15" fmla="*/ 16194 h 319957"/>
                  <a:gd name="connsiteX16" fmla="*/ 250017 w 354188"/>
                  <a:gd name="connsiteY16" fmla="*/ 529 h 319957"/>
                  <a:gd name="connsiteX17" fmla="*/ 295482 w 354188"/>
                  <a:gd name="connsiteY17" fmla="*/ 2057 h 319957"/>
                  <a:gd name="connsiteX18" fmla="*/ 320316 w 354188"/>
                  <a:gd name="connsiteY18" fmla="*/ 53253 h 319957"/>
                  <a:gd name="connsiteX19" fmla="*/ 326429 w 354188"/>
                  <a:gd name="connsiteY19" fmla="*/ 88785 h 319957"/>
                  <a:gd name="connsiteX20" fmla="*/ 323372 w 354188"/>
                  <a:gd name="connsiteY20" fmla="*/ 139599 h 319957"/>
                  <a:gd name="connsiteX21" fmla="*/ 324519 w 354188"/>
                  <a:gd name="connsiteY21" fmla="*/ 157556 h 319957"/>
                  <a:gd name="connsiteX22" fmla="*/ 332160 w 354188"/>
                  <a:gd name="connsiteY22" fmla="*/ 216393 h 319957"/>
                  <a:gd name="connsiteX23" fmla="*/ 321462 w 354188"/>
                  <a:gd name="connsiteY23" fmla="*/ 229765 h 319957"/>
                  <a:gd name="connsiteX24" fmla="*/ 353937 w 354188"/>
                  <a:gd name="connsiteY24" fmla="*/ 269881 h 319957"/>
                  <a:gd name="connsiteX25" fmla="*/ 312675 w 354188"/>
                  <a:gd name="connsiteY25" fmla="*/ 314200 h 319957"/>
                  <a:gd name="connsiteX26" fmla="*/ 225947 w 354188"/>
                  <a:gd name="connsiteY26" fmla="*/ 319931 h 319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54188" h="319957">
                    <a:moveTo>
                      <a:pt x="225947" y="319931"/>
                    </a:moveTo>
                    <a:cubicBezTo>
                      <a:pt x="192326" y="319167"/>
                      <a:pt x="159087" y="313436"/>
                      <a:pt x="125466" y="310762"/>
                    </a:cubicBezTo>
                    <a:cubicBezTo>
                      <a:pt x="108655" y="309615"/>
                      <a:pt x="93373" y="303502"/>
                      <a:pt x="88788" y="285928"/>
                    </a:cubicBezTo>
                    <a:cubicBezTo>
                      <a:pt x="83057" y="256127"/>
                      <a:pt x="113240" y="246193"/>
                      <a:pt x="117060" y="243137"/>
                    </a:cubicBezTo>
                    <a:cubicBezTo>
                      <a:pt x="92990" y="240463"/>
                      <a:pt x="72741" y="238934"/>
                      <a:pt x="52110" y="235878"/>
                    </a:cubicBezTo>
                    <a:cubicBezTo>
                      <a:pt x="37974" y="233968"/>
                      <a:pt x="24220" y="229765"/>
                      <a:pt x="21545" y="212572"/>
                    </a:cubicBezTo>
                    <a:cubicBezTo>
                      <a:pt x="18871" y="194615"/>
                      <a:pt x="29569" y="185064"/>
                      <a:pt x="44087" y="177423"/>
                    </a:cubicBezTo>
                    <a:cubicBezTo>
                      <a:pt x="57459" y="170546"/>
                      <a:pt x="72741" y="172456"/>
                      <a:pt x="87642" y="167107"/>
                    </a:cubicBezTo>
                    <a:cubicBezTo>
                      <a:pt x="69685" y="164051"/>
                      <a:pt x="53256" y="161758"/>
                      <a:pt x="36828" y="158702"/>
                    </a:cubicBezTo>
                    <a:cubicBezTo>
                      <a:pt x="22309" y="156409"/>
                      <a:pt x="11230" y="148768"/>
                      <a:pt x="10466" y="133486"/>
                    </a:cubicBezTo>
                    <a:cubicBezTo>
                      <a:pt x="9319" y="116675"/>
                      <a:pt x="20017" y="106742"/>
                      <a:pt x="34917" y="101393"/>
                    </a:cubicBezTo>
                    <a:cubicBezTo>
                      <a:pt x="46761" y="97572"/>
                      <a:pt x="58987" y="94898"/>
                      <a:pt x="75034" y="90695"/>
                    </a:cubicBezTo>
                    <a:cubicBezTo>
                      <a:pt x="56695" y="88021"/>
                      <a:pt x="42941" y="86493"/>
                      <a:pt x="29186" y="84200"/>
                    </a:cubicBezTo>
                    <a:cubicBezTo>
                      <a:pt x="14668" y="81908"/>
                      <a:pt x="1296" y="76177"/>
                      <a:pt x="150" y="59366"/>
                    </a:cubicBezTo>
                    <a:cubicBezTo>
                      <a:pt x="-996" y="42938"/>
                      <a:pt x="4353" y="34150"/>
                      <a:pt x="18871" y="28802"/>
                    </a:cubicBezTo>
                    <a:cubicBezTo>
                      <a:pt x="36064" y="21925"/>
                      <a:pt x="61279" y="16958"/>
                      <a:pt x="70449" y="16194"/>
                    </a:cubicBezTo>
                    <a:cubicBezTo>
                      <a:pt x="115532" y="15047"/>
                      <a:pt x="238555" y="529"/>
                      <a:pt x="250017" y="529"/>
                    </a:cubicBezTo>
                    <a:cubicBezTo>
                      <a:pt x="265299" y="529"/>
                      <a:pt x="280582" y="-1381"/>
                      <a:pt x="295482" y="2057"/>
                    </a:cubicBezTo>
                    <a:cubicBezTo>
                      <a:pt x="322608" y="8170"/>
                      <a:pt x="333306" y="29184"/>
                      <a:pt x="320316" y="53253"/>
                    </a:cubicBezTo>
                    <a:cubicBezTo>
                      <a:pt x="312675" y="67772"/>
                      <a:pt x="308090" y="77323"/>
                      <a:pt x="326429" y="88785"/>
                    </a:cubicBezTo>
                    <a:cubicBezTo>
                      <a:pt x="340947" y="97954"/>
                      <a:pt x="338655" y="118968"/>
                      <a:pt x="323372" y="139599"/>
                    </a:cubicBezTo>
                    <a:cubicBezTo>
                      <a:pt x="318024" y="146858"/>
                      <a:pt x="315349" y="150679"/>
                      <a:pt x="324519" y="157556"/>
                    </a:cubicBezTo>
                    <a:cubicBezTo>
                      <a:pt x="348970" y="174366"/>
                      <a:pt x="350881" y="192705"/>
                      <a:pt x="332160" y="216393"/>
                    </a:cubicBezTo>
                    <a:cubicBezTo>
                      <a:pt x="328721" y="220596"/>
                      <a:pt x="325283" y="225180"/>
                      <a:pt x="321462" y="229765"/>
                    </a:cubicBezTo>
                    <a:cubicBezTo>
                      <a:pt x="347060" y="239316"/>
                      <a:pt x="355847" y="250778"/>
                      <a:pt x="353937" y="269881"/>
                    </a:cubicBezTo>
                    <a:cubicBezTo>
                      <a:pt x="351263" y="295861"/>
                      <a:pt x="337891" y="309233"/>
                      <a:pt x="312675" y="314200"/>
                    </a:cubicBezTo>
                    <a:cubicBezTo>
                      <a:pt x="302359" y="316493"/>
                      <a:pt x="244286" y="320313"/>
                      <a:pt x="225947" y="319931"/>
                    </a:cubicBezTo>
                    <a:close/>
                  </a:path>
                </a:pathLst>
              </a:custGeom>
              <a:solidFill>
                <a:srgbClr val="FEAD6D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7" name="Freeform: Shape 383">
                <a:extLst>
                  <a:ext uri="{FF2B5EF4-FFF2-40B4-BE49-F238E27FC236}">
                    <a16:creationId xmlns:a16="http://schemas.microsoft.com/office/drawing/2014/main" xmlns="" id="{C3C811B1-AEF1-4A62-AD1E-A4A4B84ECE1F}"/>
                  </a:ext>
                </a:extLst>
              </p:cNvPr>
              <p:cNvSpPr/>
              <p:nvPr/>
            </p:nvSpPr>
            <p:spPr>
              <a:xfrm>
                <a:off x="6816062" y="3421508"/>
                <a:ext cx="457795" cy="537781"/>
              </a:xfrm>
              <a:custGeom>
                <a:avLst/>
                <a:gdLst>
                  <a:gd name="connsiteX0" fmla="*/ 118245 w 295382"/>
                  <a:gd name="connsiteY0" fmla="*/ 129524 h 346991"/>
                  <a:gd name="connsiteX1" fmla="*/ 13178 w 295382"/>
                  <a:gd name="connsiteY1" fmla="*/ 190271 h 346991"/>
                  <a:gd name="connsiteX2" fmla="*/ 952 w 295382"/>
                  <a:gd name="connsiteY2" fmla="*/ 205172 h 346991"/>
                  <a:gd name="connsiteX3" fmla="*/ 94175 w 295382"/>
                  <a:gd name="connsiteY3" fmla="*/ 343859 h 346991"/>
                  <a:gd name="connsiteX4" fmla="*/ 221783 w 295382"/>
                  <a:gd name="connsiteY4" fmla="*/ 241467 h 346991"/>
                  <a:gd name="connsiteX5" fmla="*/ 290936 w 295382"/>
                  <a:gd name="connsiteY5" fmla="*/ 129906 h 346991"/>
                  <a:gd name="connsiteX6" fmla="*/ 272597 w 295382"/>
                  <a:gd name="connsiteY6" fmla="*/ 40122 h 346991"/>
                  <a:gd name="connsiteX7" fmla="*/ 174408 w 295382"/>
                  <a:gd name="connsiteY7" fmla="*/ 6 h 346991"/>
                  <a:gd name="connsiteX8" fmla="*/ 155305 w 295382"/>
                  <a:gd name="connsiteY8" fmla="*/ 19873 h 346991"/>
                  <a:gd name="connsiteX9" fmla="*/ 118245 w 295382"/>
                  <a:gd name="connsiteY9" fmla="*/ 129524 h 346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382" h="346991">
                    <a:moveTo>
                      <a:pt x="118245" y="129524"/>
                    </a:moveTo>
                    <a:cubicBezTo>
                      <a:pt x="88444" y="158942"/>
                      <a:pt x="52149" y="176517"/>
                      <a:pt x="13178" y="190271"/>
                    </a:cubicBezTo>
                    <a:cubicBezTo>
                      <a:pt x="5537" y="192946"/>
                      <a:pt x="-2868" y="195620"/>
                      <a:pt x="952" y="205172"/>
                    </a:cubicBezTo>
                    <a:cubicBezTo>
                      <a:pt x="4009" y="213195"/>
                      <a:pt x="62464" y="370985"/>
                      <a:pt x="94175" y="343859"/>
                    </a:cubicBezTo>
                    <a:cubicBezTo>
                      <a:pt x="138494" y="311766"/>
                      <a:pt x="184341" y="281966"/>
                      <a:pt x="221783" y="241467"/>
                    </a:cubicBezTo>
                    <a:cubicBezTo>
                      <a:pt x="252348" y="208610"/>
                      <a:pt x="278328" y="173079"/>
                      <a:pt x="290936" y="129906"/>
                    </a:cubicBezTo>
                    <a:cubicBezTo>
                      <a:pt x="298195" y="104308"/>
                      <a:pt x="299341" y="58843"/>
                      <a:pt x="272597" y="40122"/>
                    </a:cubicBezTo>
                    <a:cubicBezTo>
                      <a:pt x="243178" y="18727"/>
                      <a:pt x="213378" y="-376"/>
                      <a:pt x="174408" y="6"/>
                    </a:cubicBezTo>
                    <a:cubicBezTo>
                      <a:pt x="159125" y="388"/>
                      <a:pt x="153776" y="4972"/>
                      <a:pt x="155305" y="19873"/>
                    </a:cubicBezTo>
                    <a:cubicBezTo>
                      <a:pt x="157597" y="50055"/>
                      <a:pt x="127032" y="121118"/>
                      <a:pt x="118245" y="129524"/>
                    </a:cubicBezTo>
                    <a:close/>
                  </a:path>
                </a:pathLst>
              </a:custGeom>
              <a:solidFill>
                <a:srgbClr val="00DCD4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8" name="자유형: 도형 127">
                <a:extLst>
                  <a:ext uri="{FF2B5EF4-FFF2-40B4-BE49-F238E27FC236}">
                    <a16:creationId xmlns:a16="http://schemas.microsoft.com/office/drawing/2014/main" xmlns="" id="{8B24D9E8-D15B-4BF8-AFDB-05E6A3D05BC7}"/>
                  </a:ext>
                </a:extLst>
              </p:cNvPr>
              <p:cNvSpPr/>
              <p:nvPr/>
            </p:nvSpPr>
            <p:spPr>
              <a:xfrm>
                <a:off x="6555700" y="2884052"/>
                <a:ext cx="381259" cy="205086"/>
              </a:xfrm>
              <a:custGeom>
                <a:avLst/>
                <a:gdLst>
                  <a:gd name="connsiteX0" fmla="*/ 42446 w 154280"/>
                  <a:gd name="connsiteY0" fmla="*/ 745 h 82990"/>
                  <a:gd name="connsiteX1" fmla="*/ 132132 w 154280"/>
                  <a:gd name="connsiteY1" fmla="*/ 15396 h 82990"/>
                  <a:gd name="connsiteX2" fmla="*/ 140942 w 154280"/>
                  <a:gd name="connsiteY2" fmla="*/ 56774 h 82990"/>
                  <a:gd name="connsiteX3" fmla="*/ 23390 w 154280"/>
                  <a:gd name="connsiteY3" fmla="*/ 59397 h 82990"/>
                  <a:gd name="connsiteX4" fmla="*/ 1265 w 154280"/>
                  <a:gd name="connsiteY4" fmla="*/ 12970 h 82990"/>
                  <a:gd name="connsiteX5" fmla="*/ 42446 w 154280"/>
                  <a:gd name="connsiteY5" fmla="*/ 745 h 82990"/>
                  <a:gd name="connsiteX6" fmla="*/ 42446 w 154280"/>
                  <a:gd name="connsiteY6" fmla="*/ 745 h 82990"/>
                  <a:gd name="connsiteX7" fmla="*/ 42446 w 154280"/>
                  <a:gd name="connsiteY7" fmla="*/ 745 h 82990"/>
                  <a:gd name="connsiteX8" fmla="*/ 42446 w 154280"/>
                  <a:gd name="connsiteY8" fmla="*/ 745 h 8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280" h="82990">
                    <a:moveTo>
                      <a:pt x="42446" y="745"/>
                    </a:moveTo>
                    <a:cubicBezTo>
                      <a:pt x="74915" y="498"/>
                      <a:pt x="103375" y="8417"/>
                      <a:pt x="132132" y="15396"/>
                    </a:cubicBezTo>
                    <a:cubicBezTo>
                      <a:pt x="164601" y="23216"/>
                      <a:pt x="155791" y="40985"/>
                      <a:pt x="140942" y="56774"/>
                    </a:cubicBezTo>
                    <a:cubicBezTo>
                      <a:pt x="108671" y="90976"/>
                      <a:pt x="57195" y="91570"/>
                      <a:pt x="23390" y="59397"/>
                    </a:cubicBezTo>
                    <a:cubicBezTo>
                      <a:pt x="10174" y="46776"/>
                      <a:pt x="-4427" y="31927"/>
                      <a:pt x="1265" y="12970"/>
                    </a:cubicBezTo>
                    <a:cubicBezTo>
                      <a:pt x="7749" y="-9550"/>
                      <a:pt x="30072" y="5051"/>
                      <a:pt x="42446" y="745"/>
                    </a:cubicBezTo>
                    <a:lnTo>
                      <a:pt x="42446" y="745"/>
                    </a:lnTo>
                    <a:lnTo>
                      <a:pt x="42446" y="745"/>
                    </a:lnTo>
                    <a:lnTo>
                      <a:pt x="42446" y="745"/>
                    </a:lnTo>
                    <a:close/>
                  </a:path>
                </a:pathLst>
              </a:custGeom>
              <a:solidFill>
                <a:srgbClr val="E4896C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98" name="그룹 97">
              <a:extLst>
                <a:ext uri="{FF2B5EF4-FFF2-40B4-BE49-F238E27FC236}">
                  <a16:creationId xmlns:a16="http://schemas.microsoft.com/office/drawing/2014/main" xmlns="" id="{2EFEB343-4F25-40F0-85C6-BE60FCEFFBAC}"/>
                </a:ext>
              </a:extLst>
            </p:cNvPr>
            <p:cNvGrpSpPr/>
            <p:nvPr/>
          </p:nvGrpSpPr>
          <p:grpSpPr>
            <a:xfrm>
              <a:off x="6073229" y="3294069"/>
              <a:ext cx="1327210" cy="1361706"/>
              <a:chOff x="6073229" y="3294069"/>
              <a:chExt cx="1327210" cy="1361706"/>
            </a:xfrm>
          </p:grpSpPr>
          <p:sp>
            <p:nvSpPr>
              <p:cNvPr id="99" name="Freeform: Shape 110">
                <a:extLst>
                  <a:ext uri="{FF2B5EF4-FFF2-40B4-BE49-F238E27FC236}">
                    <a16:creationId xmlns:a16="http://schemas.microsoft.com/office/drawing/2014/main" xmlns="" id="{E6DB54B8-41E6-4102-BDEE-73112E0C63D8}"/>
                  </a:ext>
                </a:extLst>
              </p:cNvPr>
              <p:cNvSpPr/>
              <p:nvPr/>
            </p:nvSpPr>
            <p:spPr>
              <a:xfrm>
                <a:off x="6973862" y="3312187"/>
                <a:ext cx="426577" cy="1009022"/>
              </a:xfrm>
              <a:custGeom>
                <a:avLst/>
                <a:gdLst>
                  <a:gd name="connsiteX0" fmla="*/ 216317 w 827503"/>
                  <a:gd name="connsiteY0" fmla="*/ 114523 h 1957369"/>
                  <a:gd name="connsiteX1" fmla="*/ 410814 w 827503"/>
                  <a:gd name="connsiteY1" fmla="*/ 525631 h 1957369"/>
                  <a:gd name="connsiteX2" fmla="*/ 453927 w 827503"/>
                  <a:gd name="connsiteY2" fmla="*/ 885732 h 1957369"/>
                  <a:gd name="connsiteX3" fmla="*/ 519603 w 827503"/>
                  <a:gd name="connsiteY3" fmla="*/ 1323572 h 1957369"/>
                  <a:gd name="connsiteX4" fmla="*/ 549537 w 827503"/>
                  <a:gd name="connsiteY4" fmla="*/ 1358792 h 1957369"/>
                  <a:gd name="connsiteX5" fmla="*/ 580812 w 827503"/>
                  <a:gd name="connsiteY5" fmla="*/ 1411512 h 1957369"/>
                  <a:gd name="connsiteX6" fmla="*/ 636063 w 827503"/>
                  <a:gd name="connsiteY6" fmla="*/ 1466242 h 1957369"/>
                  <a:gd name="connsiteX7" fmla="*/ 705388 w 827503"/>
                  <a:gd name="connsiteY7" fmla="*/ 1527227 h 1957369"/>
                  <a:gd name="connsiteX8" fmla="*/ 777839 w 827503"/>
                  <a:gd name="connsiteY8" fmla="*/ 1602062 h 1957369"/>
                  <a:gd name="connsiteX9" fmla="*/ 790051 w 827503"/>
                  <a:gd name="connsiteY9" fmla="*/ 1860745 h 1957369"/>
                  <a:gd name="connsiteX10" fmla="*/ 548495 w 827503"/>
                  <a:gd name="connsiteY10" fmla="*/ 1949578 h 1957369"/>
                  <a:gd name="connsiteX11" fmla="*/ 424366 w 827503"/>
                  <a:gd name="connsiteY11" fmla="*/ 1879583 h 1957369"/>
                  <a:gd name="connsiteX12" fmla="*/ 398602 w 827503"/>
                  <a:gd name="connsiteY12" fmla="*/ 1641527 h 1957369"/>
                  <a:gd name="connsiteX13" fmla="*/ 438439 w 827503"/>
                  <a:gd name="connsiteY13" fmla="*/ 1516579 h 1957369"/>
                  <a:gd name="connsiteX14" fmla="*/ 436131 w 827503"/>
                  <a:gd name="connsiteY14" fmla="*/ 1484411 h 1957369"/>
                  <a:gd name="connsiteX15" fmla="*/ 421759 w 827503"/>
                  <a:gd name="connsiteY15" fmla="*/ 1432287 h 1957369"/>
                  <a:gd name="connsiteX16" fmla="*/ 429057 w 827503"/>
                  <a:gd name="connsiteY16" fmla="*/ 1383663 h 1957369"/>
                  <a:gd name="connsiteX17" fmla="*/ 434567 w 827503"/>
                  <a:gd name="connsiteY17" fmla="*/ 1333029 h 1957369"/>
                  <a:gd name="connsiteX18" fmla="*/ 385720 w 827503"/>
                  <a:gd name="connsiteY18" fmla="*/ 1046571 h 1957369"/>
                  <a:gd name="connsiteX19" fmla="*/ 308130 w 827503"/>
                  <a:gd name="connsiteY19" fmla="*/ 464572 h 1957369"/>
                  <a:gd name="connsiteX20" fmla="*/ 149301 w 827503"/>
                  <a:gd name="connsiteY20" fmla="*/ 169700 h 1957369"/>
                  <a:gd name="connsiteX21" fmla="*/ 9460 w 827503"/>
                  <a:gd name="connsiteY21" fmla="*/ 76026 h 1957369"/>
                  <a:gd name="connsiteX22" fmla="*/ 2014 w 827503"/>
                  <a:gd name="connsiteY22" fmla="*/ 0 h 1957369"/>
                  <a:gd name="connsiteX23" fmla="*/ 200829 w 827503"/>
                  <a:gd name="connsiteY23" fmla="*/ 100822 h 1957369"/>
                  <a:gd name="connsiteX24" fmla="*/ 216317 w 827503"/>
                  <a:gd name="connsiteY24" fmla="*/ 114523 h 195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27503" h="1957369">
                    <a:moveTo>
                      <a:pt x="216317" y="114523"/>
                    </a:moveTo>
                    <a:cubicBezTo>
                      <a:pt x="328160" y="229270"/>
                      <a:pt x="377678" y="373802"/>
                      <a:pt x="410814" y="525631"/>
                    </a:cubicBezTo>
                    <a:cubicBezTo>
                      <a:pt x="436727" y="644176"/>
                      <a:pt x="444992" y="764954"/>
                      <a:pt x="453927" y="885732"/>
                    </a:cubicBezTo>
                    <a:cubicBezTo>
                      <a:pt x="464799" y="1033168"/>
                      <a:pt x="473883" y="1181199"/>
                      <a:pt x="519603" y="1323572"/>
                    </a:cubicBezTo>
                    <a:cubicBezTo>
                      <a:pt x="524741" y="1339581"/>
                      <a:pt x="528762" y="1353803"/>
                      <a:pt x="549537" y="1358792"/>
                    </a:cubicBezTo>
                    <a:cubicBezTo>
                      <a:pt x="575227" y="1364973"/>
                      <a:pt x="575227" y="1391631"/>
                      <a:pt x="580812" y="1411512"/>
                    </a:cubicBezTo>
                    <a:cubicBezTo>
                      <a:pt x="589151" y="1440999"/>
                      <a:pt x="597715" y="1463338"/>
                      <a:pt x="636063" y="1466242"/>
                    </a:cubicBezTo>
                    <a:cubicBezTo>
                      <a:pt x="676794" y="1470039"/>
                      <a:pt x="683049" y="1490963"/>
                      <a:pt x="705388" y="1527227"/>
                    </a:cubicBezTo>
                    <a:cubicBezTo>
                      <a:pt x="719386" y="1555820"/>
                      <a:pt x="722142" y="1532811"/>
                      <a:pt x="777839" y="1602062"/>
                    </a:cubicBezTo>
                    <a:cubicBezTo>
                      <a:pt x="840165" y="1677418"/>
                      <a:pt x="843367" y="1780251"/>
                      <a:pt x="790051" y="1860745"/>
                    </a:cubicBezTo>
                    <a:cubicBezTo>
                      <a:pt x="738449" y="1938707"/>
                      <a:pt x="641424" y="1974375"/>
                      <a:pt x="548495" y="1949578"/>
                    </a:cubicBezTo>
                    <a:cubicBezTo>
                      <a:pt x="507168" y="1936994"/>
                      <a:pt x="450279" y="1914655"/>
                      <a:pt x="424366" y="1879583"/>
                    </a:cubicBezTo>
                    <a:cubicBezTo>
                      <a:pt x="373285" y="1810482"/>
                      <a:pt x="355264" y="1717404"/>
                      <a:pt x="398602" y="1641527"/>
                    </a:cubicBezTo>
                    <a:cubicBezTo>
                      <a:pt x="438737" y="1571234"/>
                      <a:pt x="403591" y="1565650"/>
                      <a:pt x="438439" y="1516579"/>
                    </a:cubicBezTo>
                    <a:cubicBezTo>
                      <a:pt x="444843" y="1507569"/>
                      <a:pt x="439482" y="1494985"/>
                      <a:pt x="436131" y="1484411"/>
                    </a:cubicBezTo>
                    <a:cubicBezTo>
                      <a:pt x="430770" y="1467210"/>
                      <a:pt x="426749" y="1449562"/>
                      <a:pt x="421759" y="1432287"/>
                    </a:cubicBezTo>
                    <a:cubicBezTo>
                      <a:pt x="416696" y="1414788"/>
                      <a:pt x="417813" y="1397588"/>
                      <a:pt x="429057" y="1383663"/>
                    </a:cubicBezTo>
                    <a:cubicBezTo>
                      <a:pt x="442460" y="1367132"/>
                      <a:pt x="439928" y="1351197"/>
                      <a:pt x="434567" y="1333029"/>
                    </a:cubicBezTo>
                    <a:cubicBezTo>
                      <a:pt x="406942" y="1239503"/>
                      <a:pt x="393836" y="1143521"/>
                      <a:pt x="385720" y="1046571"/>
                    </a:cubicBezTo>
                    <a:cubicBezTo>
                      <a:pt x="369412" y="851330"/>
                      <a:pt x="360105" y="655196"/>
                      <a:pt x="308130" y="464572"/>
                    </a:cubicBezTo>
                    <a:cubicBezTo>
                      <a:pt x="277898" y="353846"/>
                      <a:pt x="234561" y="251088"/>
                      <a:pt x="149301" y="169700"/>
                    </a:cubicBezTo>
                    <a:cubicBezTo>
                      <a:pt x="109761" y="131948"/>
                      <a:pt x="57563" y="98365"/>
                      <a:pt x="9460" y="76026"/>
                    </a:cubicBezTo>
                    <a:cubicBezTo>
                      <a:pt x="2982" y="73644"/>
                      <a:pt x="-3347" y="39540"/>
                      <a:pt x="2014" y="0"/>
                    </a:cubicBezTo>
                    <a:cubicBezTo>
                      <a:pt x="79008" y="12510"/>
                      <a:pt x="142674" y="51305"/>
                      <a:pt x="200829" y="100822"/>
                    </a:cubicBezTo>
                    <a:cubicBezTo>
                      <a:pt x="206191" y="105141"/>
                      <a:pt x="211179" y="109907"/>
                      <a:pt x="216317" y="11452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0" name="Freeform: Shape 111">
                <a:extLst>
                  <a:ext uri="{FF2B5EF4-FFF2-40B4-BE49-F238E27FC236}">
                    <a16:creationId xmlns:a16="http://schemas.microsoft.com/office/drawing/2014/main" xmlns="" id="{899B35C4-520D-4881-8EC5-8A2381233FBC}"/>
                  </a:ext>
                </a:extLst>
              </p:cNvPr>
              <p:cNvSpPr/>
              <p:nvPr/>
            </p:nvSpPr>
            <p:spPr>
              <a:xfrm>
                <a:off x="6214290" y="3294069"/>
                <a:ext cx="391036" cy="803593"/>
              </a:xfrm>
              <a:custGeom>
                <a:avLst/>
                <a:gdLst>
                  <a:gd name="connsiteX0" fmla="*/ 758559 w 758559"/>
                  <a:gd name="connsiteY0" fmla="*/ 0 h 1558864"/>
                  <a:gd name="connsiteX1" fmla="*/ 741954 w 758559"/>
                  <a:gd name="connsiteY1" fmla="*/ 114970 h 1558864"/>
                  <a:gd name="connsiteX2" fmla="*/ 717456 w 758559"/>
                  <a:gd name="connsiteY2" fmla="*/ 140958 h 1558864"/>
                  <a:gd name="connsiteX3" fmla="*/ 599656 w 758559"/>
                  <a:gd name="connsiteY3" fmla="*/ 221154 h 1558864"/>
                  <a:gd name="connsiteX4" fmla="*/ 377088 w 758559"/>
                  <a:gd name="connsiteY4" fmla="*/ 615359 h 1558864"/>
                  <a:gd name="connsiteX5" fmla="*/ 407915 w 758559"/>
                  <a:gd name="connsiteY5" fmla="*/ 785505 h 1558864"/>
                  <a:gd name="connsiteX6" fmla="*/ 520502 w 758559"/>
                  <a:gd name="connsiteY6" fmla="*/ 1060793 h 1558864"/>
                  <a:gd name="connsiteX7" fmla="*/ 578956 w 758559"/>
                  <a:gd name="connsiteY7" fmla="*/ 1286862 h 1558864"/>
                  <a:gd name="connsiteX8" fmla="*/ 567116 w 758559"/>
                  <a:gd name="connsiteY8" fmla="*/ 1408906 h 1558864"/>
                  <a:gd name="connsiteX9" fmla="*/ 555277 w 758559"/>
                  <a:gd name="connsiteY9" fmla="*/ 1482772 h 1558864"/>
                  <a:gd name="connsiteX10" fmla="*/ 457209 w 758559"/>
                  <a:gd name="connsiteY10" fmla="*/ 1555597 h 1558864"/>
                  <a:gd name="connsiteX11" fmla="*/ 374779 w 758559"/>
                  <a:gd name="connsiteY11" fmla="*/ 1485528 h 1558864"/>
                  <a:gd name="connsiteX12" fmla="*/ 424222 w 758559"/>
                  <a:gd name="connsiteY12" fmla="*/ 1397066 h 1558864"/>
                  <a:gd name="connsiteX13" fmla="*/ 451476 w 758559"/>
                  <a:gd name="connsiteY13" fmla="*/ 1361473 h 1558864"/>
                  <a:gd name="connsiteX14" fmla="*/ 436881 w 758559"/>
                  <a:gd name="connsiteY14" fmla="*/ 1159829 h 1558864"/>
                  <a:gd name="connsiteX15" fmla="*/ 343505 w 758559"/>
                  <a:gd name="connsiteY15" fmla="*/ 936888 h 1558864"/>
                  <a:gd name="connsiteX16" fmla="*/ 175964 w 758559"/>
                  <a:gd name="connsiteY16" fmla="*/ 1360877 h 1558864"/>
                  <a:gd name="connsiteX17" fmla="*/ 172316 w 758559"/>
                  <a:gd name="connsiteY17" fmla="*/ 1420671 h 1558864"/>
                  <a:gd name="connsiteX18" fmla="*/ 145509 w 758559"/>
                  <a:gd name="connsiteY18" fmla="*/ 1524769 h 1558864"/>
                  <a:gd name="connsiteX19" fmla="*/ 46846 w 758559"/>
                  <a:gd name="connsiteY19" fmla="*/ 1525812 h 1558864"/>
                  <a:gd name="connsiteX20" fmla="*/ 2616 w 758559"/>
                  <a:gd name="connsiteY20" fmla="*/ 1478752 h 1558864"/>
                  <a:gd name="connsiteX21" fmla="*/ 15498 w 758559"/>
                  <a:gd name="connsiteY21" fmla="*/ 1407044 h 1558864"/>
                  <a:gd name="connsiteX22" fmla="*/ 91524 w 758559"/>
                  <a:gd name="connsiteY22" fmla="*/ 1258566 h 1558864"/>
                  <a:gd name="connsiteX23" fmla="*/ 208207 w 758559"/>
                  <a:gd name="connsiteY23" fmla="*/ 1005914 h 1558864"/>
                  <a:gd name="connsiteX24" fmla="*/ 240896 w 758559"/>
                  <a:gd name="connsiteY24" fmla="*/ 877988 h 1558864"/>
                  <a:gd name="connsiteX25" fmla="*/ 252140 w 758559"/>
                  <a:gd name="connsiteY25" fmla="*/ 680439 h 1558864"/>
                  <a:gd name="connsiteX26" fmla="*/ 406873 w 758559"/>
                  <a:gd name="connsiteY26" fmla="*/ 252354 h 1558864"/>
                  <a:gd name="connsiteX27" fmla="*/ 758559 w 758559"/>
                  <a:gd name="connsiteY27" fmla="*/ 0 h 155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8559" h="1558864">
                    <a:moveTo>
                      <a:pt x="758559" y="0"/>
                    </a:moveTo>
                    <a:cubicBezTo>
                      <a:pt x="754166" y="39465"/>
                      <a:pt x="752453" y="70516"/>
                      <a:pt x="741954" y="114970"/>
                    </a:cubicBezTo>
                    <a:cubicBezTo>
                      <a:pt x="737263" y="125172"/>
                      <a:pt x="727657" y="135596"/>
                      <a:pt x="717456" y="140958"/>
                    </a:cubicBezTo>
                    <a:cubicBezTo>
                      <a:pt x="675161" y="163147"/>
                      <a:pt x="637558" y="192337"/>
                      <a:pt x="599656" y="221154"/>
                    </a:cubicBezTo>
                    <a:cubicBezTo>
                      <a:pt x="481186" y="327561"/>
                      <a:pt x="398831" y="454892"/>
                      <a:pt x="377088" y="615359"/>
                    </a:cubicBezTo>
                    <a:cubicBezTo>
                      <a:pt x="369120" y="674258"/>
                      <a:pt x="391831" y="730105"/>
                      <a:pt x="407915" y="785505"/>
                    </a:cubicBezTo>
                    <a:cubicBezTo>
                      <a:pt x="435690" y="881115"/>
                      <a:pt x="482527" y="969204"/>
                      <a:pt x="520502" y="1060793"/>
                    </a:cubicBezTo>
                    <a:cubicBezTo>
                      <a:pt x="550660" y="1133543"/>
                      <a:pt x="570988" y="1208602"/>
                      <a:pt x="578956" y="1286862"/>
                    </a:cubicBezTo>
                    <a:cubicBezTo>
                      <a:pt x="583126" y="1328189"/>
                      <a:pt x="576498" y="1368919"/>
                      <a:pt x="567116" y="1408906"/>
                    </a:cubicBezTo>
                    <a:cubicBezTo>
                      <a:pt x="561383" y="1433404"/>
                      <a:pt x="556617" y="1457530"/>
                      <a:pt x="555277" y="1482772"/>
                    </a:cubicBezTo>
                    <a:cubicBezTo>
                      <a:pt x="552149" y="1541598"/>
                      <a:pt x="514620" y="1568777"/>
                      <a:pt x="457209" y="1555597"/>
                    </a:cubicBezTo>
                    <a:cubicBezTo>
                      <a:pt x="397416" y="1535120"/>
                      <a:pt x="377981" y="1519855"/>
                      <a:pt x="374779" y="1485528"/>
                    </a:cubicBezTo>
                    <a:cubicBezTo>
                      <a:pt x="371280" y="1448669"/>
                      <a:pt x="391980" y="1410321"/>
                      <a:pt x="424222" y="1397066"/>
                    </a:cubicBezTo>
                    <a:cubicBezTo>
                      <a:pt x="441647" y="1389918"/>
                      <a:pt x="448199" y="1378674"/>
                      <a:pt x="451476" y="1361473"/>
                    </a:cubicBezTo>
                    <a:cubicBezTo>
                      <a:pt x="460784" y="1313445"/>
                      <a:pt x="442019" y="1179040"/>
                      <a:pt x="436881" y="1159829"/>
                    </a:cubicBezTo>
                    <a:cubicBezTo>
                      <a:pt x="411936" y="1083728"/>
                      <a:pt x="379545" y="1010754"/>
                      <a:pt x="343505" y="936888"/>
                    </a:cubicBezTo>
                    <a:cubicBezTo>
                      <a:pt x="304859" y="1086185"/>
                      <a:pt x="237247" y="1222228"/>
                      <a:pt x="175964" y="1360877"/>
                    </a:cubicBezTo>
                    <a:cubicBezTo>
                      <a:pt x="167401" y="1380238"/>
                      <a:pt x="163455" y="1398034"/>
                      <a:pt x="172316" y="1420671"/>
                    </a:cubicBezTo>
                    <a:cubicBezTo>
                      <a:pt x="189070" y="1463487"/>
                      <a:pt x="176113" y="1503995"/>
                      <a:pt x="145509" y="1524769"/>
                    </a:cubicBezTo>
                    <a:cubicBezTo>
                      <a:pt x="127489" y="1536088"/>
                      <a:pt x="60771" y="1527748"/>
                      <a:pt x="46846" y="1525812"/>
                    </a:cubicBezTo>
                    <a:cubicBezTo>
                      <a:pt x="20933" y="1522238"/>
                      <a:pt x="7753" y="1502580"/>
                      <a:pt x="2616" y="1478752"/>
                    </a:cubicBezTo>
                    <a:cubicBezTo>
                      <a:pt x="-2820" y="1453583"/>
                      <a:pt x="-363" y="1427596"/>
                      <a:pt x="15498" y="1407044"/>
                    </a:cubicBezTo>
                    <a:cubicBezTo>
                      <a:pt x="50197" y="1362069"/>
                      <a:pt x="66430" y="1308158"/>
                      <a:pt x="91524" y="1258566"/>
                    </a:cubicBezTo>
                    <a:cubicBezTo>
                      <a:pt x="133446" y="1175764"/>
                      <a:pt x="171720" y="1091249"/>
                      <a:pt x="208207" y="1005914"/>
                    </a:cubicBezTo>
                    <a:cubicBezTo>
                      <a:pt x="217887" y="962950"/>
                      <a:pt x="235311" y="921995"/>
                      <a:pt x="240896" y="877988"/>
                    </a:cubicBezTo>
                    <a:cubicBezTo>
                      <a:pt x="249161" y="812386"/>
                      <a:pt x="256905" y="746412"/>
                      <a:pt x="252140" y="680439"/>
                    </a:cubicBezTo>
                    <a:cubicBezTo>
                      <a:pt x="240151" y="514238"/>
                      <a:pt x="313497" y="379982"/>
                      <a:pt x="406873" y="252354"/>
                    </a:cubicBezTo>
                    <a:cubicBezTo>
                      <a:pt x="469272" y="171785"/>
                      <a:pt x="649099" y="41327"/>
                      <a:pt x="758559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1" name="Freeform: Shape 113">
                <a:extLst>
                  <a:ext uri="{FF2B5EF4-FFF2-40B4-BE49-F238E27FC236}">
                    <a16:creationId xmlns:a16="http://schemas.microsoft.com/office/drawing/2014/main" xmlns="" id="{2E098E70-1701-42E6-874D-32A920C43F4B}"/>
                  </a:ext>
                </a:extLst>
              </p:cNvPr>
              <p:cNvSpPr/>
              <p:nvPr/>
            </p:nvSpPr>
            <p:spPr>
              <a:xfrm>
                <a:off x="6169938" y="4076707"/>
                <a:ext cx="304187" cy="566721"/>
              </a:xfrm>
              <a:custGeom>
                <a:avLst/>
                <a:gdLst>
                  <a:gd name="connsiteX0" fmla="*/ 490676 w 590083"/>
                  <a:gd name="connsiteY0" fmla="*/ 12287 h 1099365"/>
                  <a:gd name="connsiteX1" fmla="*/ 306382 w 590083"/>
                  <a:gd name="connsiteY1" fmla="*/ 537173 h 1099365"/>
                  <a:gd name="connsiteX2" fmla="*/ 259247 w 590083"/>
                  <a:gd name="connsiteY2" fmla="*/ 121672 h 1099365"/>
                  <a:gd name="connsiteX3" fmla="*/ 245471 w 590083"/>
                  <a:gd name="connsiteY3" fmla="*/ 0 h 1099365"/>
                  <a:gd name="connsiteX4" fmla="*/ 148968 w 590083"/>
                  <a:gd name="connsiteY4" fmla="*/ 9010 h 1099365"/>
                  <a:gd name="connsiteX5" fmla="*/ 173094 w 590083"/>
                  <a:gd name="connsiteY5" fmla="*/ 198145 h 1099365"/>
                  <a:gd name="connsiteX6" fmla="*/ 201166 w 590083"/>
                  <a:gd name="connsiteY6" fmla="*/ 469263 h 1099365"/>
                  <a:gd name="connsiteX7" fmla="*/ 227302 w 590083"/>
                  <a:gd name="connsiteY7" fmla="*/ 737551 h 1099365"/>
                  <a:gd name="connsiteX8" fmla="*/ 140032 w 590083"/>
                  <a:gd name="connsiteY8" fmla="*/ 907177 h 1099365"/>
                  <a:gd name="connsiteX9" fmla="*/ 8457 w 590083"/>
                  <a:gd name="connsiteY9" fmla="*/ 913432 h 1099365"/>
                  <a:gd name="connsiteX10" fmla="*/ 2426 w 590083"/>
                  <a:gd name="connsiteY10" fmla="*/ 996458 h 1099365"/>
                  <a:gd name="connsiteX11" fmla="*/ 232440 w 590083"/>
                  <a:gd name="connsiteY11" fmla="*/ 943515 h 1099365"/>
                  <a:gd name="connsiteX12" fmla="*/ 265576 w 590083"/>
                  <a:gd name="connsiteY12" fmla="*/ 950217 h 1099365"/>
                  <a:gd name="connsiteX13" fmla="*/ 501995 w 590083"/>
                  <a:gd name="connsiteY13" fmla="*/ 1099365 h 1099365"/>
                  <a:gd name="connsiteX14" fmla="*/ 508845 w 590083"/>
                  <a:gd name="connsiteY14" fmla="*/ 1015372 h 1099365"/>
                  <a:gd name="connsiteX15" fmla="*/ 476380 w 590083"/>
                  <a:gd name="connsiteY15" fmla="*/ 1009638 h 1099365"/>
                  <a:gd name="connsiteX16" fmla="*/ 328720 w 590083"/>
                  <a:gd name="connsiteY16" fmla="*/ 774336 h 1099365"/>
                  <a:gd name="connsiteX17" fmla="*/ 382631 w 590083"/>
                  <a:gd name="connsiteY17" fmla="*/ 618263 h 1099365"/>
                  <a:gd name="connsiteX18" fmla="*/ 504005 w 590083"/>
                  <a:gd name="connsiteY18" fmla="*/ 270969 h 1099365"/>
                  <a:gd name="connsiteX19" fmla="*/ 503782 w 590083"/>
                  <a:gd name="connsiteY19" fmla="*/ 271491 h 1099365"/>
                  <a:gd name="connsiteX20" fmla="*/ 504005 w 590083"/>
                  <a:gd name="connsiteY20" fmla="*/ 270969 h 1099365"/>
                  <a:gd name="connsiteX21" fmla="*/ 590084 w 590083"/>
                  <a:gd name="connsiteY21" fmla="*/ 36636 h 1099365"/>
                  <a:gd name="connsiteX22" fmla="*/ 490676 w 590083"/>
                  <a:gd name="connsiteY22" fmla="*/ 12287 h 109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0083" h="1099365">
                    <a:moveTo>
                      <a:pt x="490676" y="12287"/>
                    </a:moveTo>
                    <a:cubicBezTo>
                      <a:pt x="490676" y="12287"/>
                      <a:pt x="342719" y="435606"/>
                      <a:pt x="306382" y="537173"/>
                    </a:cubicBezTo>
                    <a:cubicBezTo>
                      <a:pt x="292532" y="380206"/>
                      <a:pt x="273395" y="273799"/>
                      <a:pt x="259247" y="121672"/>
                    </a:cubicBezTo>
                    <a:cubicBezTo>
                      <a:pt x="256715" y="94493"/>
                      <a:pt x="250833" y="51826"/>
                      <a:pt x="245471" y="0"/>
                    </a:cubicBezTo>
                    <a:cubicBezTo>
                      <a:pt x="226856" y="6925"/>
                      <a:pt x="187242" y="447"/>
                      <a:pt x="148968" y="9010"/>
                    </a:cubicBezTo>
                    <a:cubicBezTo>
                      <a:pt x="155372" y="67612"/>
                      <a:pt x="167137" y="139543"/>
                      <a:pt x="173094" y="198145"/>
                    </a:cubicBezTo>
                    <a:cubicBezTo>
                      <a:pt x="182253" y="288542"/>
                      <a:pt x="192156" y="378865"/>
                      <a:pt x="201166" y="469263"/>
                    </a:cubicBezTo>
                    <a:cubicBezTo>
                      <a:pt x="210102" y="558693"/>
                      <a:pt x="216729" y="648345"/>
                      <a:pt x="227302" y="737551"/>
                    </a:cubicBezTo>
                    <a:cubicBezTo>
                      <a:pt x="235047" y="802483"/>
                      <a:pt x="198560" y="878286"/>
                      <a:pt x="140032" y="907177"/>
                    </a:cubicBezTo>
                    <a:cubicBezTo>
                      <a:pt x="97291" y="928250"/>
                      <a:pt x="52688" y="918570"/>
                      <a:pt x="8457" y="913432"/>
                    </a:cubicBezTo>
                    <a:cubicBezTo>
                      <a:pt x="2649" y="940835"/>
                      <a:pt x="-3532" y="968237"/>
                      <a:pt x="2426" y="996458"/>
                    </a:cubicBezTo>
                    <a:cubicBezTo>
                      <a:pt x="87760" y="1016265"/>
                      <a:pt x="165350" y="999585"/>
                      <a:pt x="232440" y="943515"/>
                    </a:cubicBezTo>
                    <a:cubicBezTo>
                      <a:pt x="250907" y="928101"/>
                      <a:pt x="255524" y="931229"/>
                      <a:pt x="265576" y="950217"/>
                    </a:cubicBezTo>
                    <a:cubicBezTo>
                      <a:pt x="315615" y="1044858"/>
                      <a:pt x="396407" y="1092142"/>
                      <a:pt x="501995" y="1099365"/>
                    </a:cubicBezTo>
                    <a:cubicBezTo>
                      <a:pt x="508771" y="1071739"/>
                      <a:pt x="508845" y="1043518"/>
                      <a:pt x="508845" y="1015372"/>
                    </a:cubicBezTo>
                    <a:cubicBezTo>
                      <a:pt x="498048" y="1013435"/>
                      <a:pt x="487251" y="1010978"/>
                      <a:pt x="476380" y="1009638"/>
                    </a:cubicBezTo>
                    <a:cubicBezTo>
                      <a:pt x="372877" y="996830"/>
                      <a:pt x="295808" y="874637"/>
                      <a:pt x="328720" y="774336"/>
                    </a:cubicBezTo>
                    <a:cubicBezTo>
                      <a:pt x="345847" y="722064"/>
                      <a:pt x="364462" y="670237"/>
                      <a:pt x="382631" y="618263"/>
                    </a:cubicBezTo>
                    <a:cubicBezTo>
                      <a:pt x="422990" y="502474"/>
                      <a:pt x="463423" y="386684"/>
                      <a:pt x="504005" y="270969"/>
                    </a:cubicBezTo>
                    <a:lnTo>
                      <a:pt x="503782" y="271491"/>
                    </a:lnTo>
                    <a:lnTo>
                      <a:pt x="504005" y="270969"/>
                    </a:lnTo>
                    <a:cubicBezTo>
                      <a:pt x="508473" y="258236"/>
                      <a:pt x="590084" y="36636"/>
                      <a:pt x="590084" y="36636"/>
                    </a:cubicBezTo>
                    <a:cubicBezTo>
                      <a:pt x="577872" y="47359"/>
                      <a:pt x="497899" y="18690"/>
                      <a:pt x="490676" y="122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2" name="Freeform: Shape 114">
                <a:extLst>
                  <a:ext uri="{FF2B5EF4-FFF2-40B4-BE49-F238E27FC236}">
                    <a16:creationId xmlns:a16="http://schemas.microsoft.com/office/drawing/2014/main" xmlns="" id="{8E462485-44EF-4417-B5CF-1F67BC6D435E}"/>
                  </a:ext>
                </a:extLst>
              </p:cNvPr>
              <p:cNvSpPr/>
              <p:nvPr/>
            </p:nvSpPr>
            <p:spPr>
              <a:xfrm>
                <a:off x="6073229" y="4523563"/>
                <a:ext cx="107232" cy="73073"/>
              </a:xfrm>
              <a:custGeom>
                <a:avLst/>
                <a:gdLst>
                  <a:gd name="connsiteX0" fmla="*/ 198964 w 208016"/>
                  <a:gd name="connsiteY0" fmla="*/ 41453 h 141752"/>
                  <a:gd name="connsiteX1" fmla="*/ 192932 w 208016"/>
                  <a:gd name="connsiteY1" fmla="*/ 124478 h 141752"/>
                  <a:gd name="connsiteX2" fmla="*/ 116832 w 208016"/>
                  <a:gd name="connsiteY2" fmla="*/ 136095 h 141752"/>
                  <a:gd name="connsiteX3" fmla="*/ 54507 w 208016"/>
                  <a:gd name="connsiteY3" fmla="*/ 120234 h 141752"/>
                  <a:gd name="connsiteX4" fmla="*/ 0 w 208016"/>
                  <a:gd name="connsiteY4" fmla="*/ 58802 h 141752"/>
                  <a:gd name="connsiteX5" fmla="*/ 96652 w 208016"/>
                  <a:gd name="connsiteY5" fmla="*/ 7498 h 141752"/>
                  <a:gd name="connsiteX6" fmla="*/ 198964 w 208016"/>
                  <a:gd name="connsiteY6" fmla="*/ 41453 h 14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16" h="141752">
                    <a:moveTo>
                      <a:pt x="198964" y="41453"/>
                    </a:moveTo>
                    <a:cubicBezTo>
                      <a:pt x="214452" y="70419"/>
                      <a:pt x="208495" y="97747"/>
                      <a:pt x="192932" y="124478"/>
                    </a:cubicBezTo>
                    <a:cubicBezTo>
                      <a:pt x="169924" y="143615"/>
                      <a:pt x="144308" y="145849"/>
                      <a:pt x="116832" y="136095"/>
                    </a:cubicBezTo>
                    <a:cubicBezTo>
                      <a:pt x="96057" y="130808"/>
                      <a:pt x="75356" y="125149"/>
                      <a:pt x="54507" y="120234"/>
                    </a:cubicBezTo>
                    <a:cubicBezTo>
                      <a:pt x="15339" y="110926"/>
                      <a:pt x="3723" y="98119"/>
                      <a:pt x="0" y="58802"/>
                    </a:cubicBezTo>
                    <a:cubicBezTo>
                      <a:pt x="19807" y="-321"/>
                      <a:pt x="35221" y="-9256"/>
                      <a:pt x="96652" y="7498"/>
                    </a:cubicBezTo>
                    <a:cubicBezTo>
                      <a:pt x="131278" y="16880"/>
                      <a:pt x="169775" y="15317"/>
                      <a:pt x="198964" y="4145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3" name="Freeform: Shape 115">
                <a:extLst>
                  <a:ext uri="{FF2B5EF4-FFF2-40B4-BE49-F238E27FC236}">
                    <a16:creationId xmlns:a16="http://schemas.microsoft.com/office/drawing/2014/main" xmlns="" id="{C4CF2FDD-D84B-4698-9459-33A648386BAB}"/>
                  </a:ext>
                </a:extLst>
              </p:cNvPr>
              <p:cNvSpPr/>
              <p:nvPr/>
            </p:nvSpPr>
            <p:spPr>
              <a:xfrm>
                <a:off x="6419984" y="4593265"/>
                <a:ext cx="108341" cy="62510"/>
              </a:xfrm>
              <a:custGeom>
                <a:avLst/>
                <a:gdLst>
                  <a:gd name="connsiteX0" fmla="*/ 11503 w 210168"/>
                  <a:gd name="connsiteY0" fmla="*/ 97238 h 121261"/>
                  <a:gd name="connsiteX1" fmla="*/ 18354 w 210168"/>
                  <a:gd name="connsiteY1" fmla="*/ 13244 h 121261"/>
                  <a:gd name="connsiteX2" fmla="*/ 66085 w 210168"/>
                  <a:gd name="connsiteY2" fmla="*/ 64 h 121261"/>
                  <a:gd name="connsiteX3" fmla="*/ 158939 w 210168"/>
                  <a:gd name="connsiteY3" fmla="*/ 1255 h 121261"/>
                  <a:gd name="connsiteX4" fmla="*/ 210095 w 210168"/>
                  <a:gd name="connsiteY4" fmla="*/ 56060 h 121261"/>
                  <a:gd name="connsiteX5" fmla="*/ 163184 w 210168"/>
                  <a:gd name="connsiteY5" fmla="*/ 120395 h 121261"/>
                  <a:gd name="connsiteX6" fmla="*/ 52458 w 210168"/>
                  <a:gd name="connsiteY6" fmla="*/ 119651 h 121261"/>
                  <a:gd name="connsiteX7" fmla="*/ 11503 w 210168"/>
                  <a:gd name="connsiteY7" fmla="*/ 97238 h 121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168" h="121261">
                    <a:moveTo>
                      <a:pt x="11503" y="97238"/>
                    </a:moveTo>
                    <a:cubicBezTo>
                      <a:pt x="-5400" y="67676"/>
                      <a:pt x="-4134" y="39604"/>
                      <a:pt x="18354" y="13244"/>
                    </a:cubicBezTo>
                    <a:cubicBezTo>
                      <a:pt x="32651" y="2968"/>
                      <a:pt x="48437" y="-532"/>
                      <a:pt x="66085" y="64"/>
                    </a:cubicBezTo>
                    <a:cubicBezTo>
                      <a:pt x="96987" y="1181"/>
                      <a:pt x="128037" y="-11"/>
                      <a:pt x="158939" y="1255"/>
                    </a:cubicBezTo>
                    <a:cubicBezTo>
                      <a:pt x="189320" y="2521"/>
                      <a:pt x="208978" y="24488"/>
                      <a:pt x="210095" y="56060"/>
                    </a:cubicBezTo>
                    <a:cubicBezTo>
                      <a:pt x="211435" y="93142"/>
                      <a:pt x="194309" y="118832"/>
                      <a:pt x="163184" y="120395"/>
                    </a:cubicBezTo>
                    <a:cubicBezTo>
                      <a:pt x="126325" y="122257"/>
                      <a:pt x="89317" y="120693"/>
                      <a:pt x="52458" y="119651"/>
                    </a:cubicBezTo>
                    <a:cubicBezTo>
                      <a:pt x="35555" y="119204"/>
                      <a:pt x="23418" y="107960"/>
                      <a:pt x="11503" y="97238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29" name="Group 10">
            <a:extLst>
              <a:ext uri="{FF2B5EF4-FFF2-40B4-BE49-F238E27FC236}">
                <a16:creationId xmlns:a16="http://schemas.microsoft.com/office/drawing/2014/main" xmlns="" id="{71BE3727-9C02-44E5-939D-4D157B06B9C5}"/>
              </a:ext>
            </a:extLst>
          </p:cNvPr>
          <p:cNvGrpSpPr/>
          <p:nvPr/>
        </p:nvGrpSpPr>
        <p:grpSpPr>
          <a:xfrm flipH="1">
            <a:off x="6523886" y="3624154"/>
            <a:ext cx="1981203" cy="2858165"/>
            <a:chOff x="4319603" y="1262897"/>
            <a:chExt cx="3719773" cy="53662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0" name="Graphic 193">
              <a:extLst>
                <a:ext uri="{FF2B5EF4-FFF2-40B4-BE49-F238E27FC236}">
                  <a16:creationId xmlns:a16="http://schemas.microsoft.com/office/drawing/2014/main" xmlns="" id="{F5B68728-B33F-4DEF-AAE6-A19E64C10456}"/>
                </a:ext>
              </a:extLst>
            </p:cNvPr>
            <p:cNvSpPr/>
            <p:nvPr/>
          </p:nvSpPr>
          <p:spPr>
            <a:xfrm>
              <a:off x="4537623" y="1262897"/>
              <a:ext cx="2619375" cy="4733925"/>
            </a:xfrm>
            <a:custGeom>
              <a:avLst/>
              <a:gdLst>
                <a:gd name="connsiteX0" fmla="*/ 2621596 w 2619375"/>
                <a:gd name="connsiteY0" fmla="*/ 2055495 h 4733925"/>
                <a:gd name="connsiteX1" fmla="*/ 2511106 w 2619375"/>
                <a:gd name="connsiteY1" fmla="*/ 1603058 h 4733925"/>
                <a:gd name="connsiteX2" fmla="*/ 2323463 w 2619375"/>
                <a:gd name="connsiteY2" fmla="*/ 1383983 h 4733925"/>
                <a:gd name="connsiteX3" fmla="*/ 2051048 w 2619375"/>
                <a:gd name="connsiteY3" fmla="*/ 1182053 h 4733925"/>
                <a:gd name="connsiteX4" fmla="*/ 2046286 w 2619375"/>
                <a:gd name="connsiteY4" fmla="*/ 1104900 h 4733925"/>
                <a:gd name="connsiteX5" fmla="*/ 2103436 w 2619375"/>
                <a:gd name="connsiteY5" fmla="*/ 952500 h 4733925"/>
                <a:gd name="connsiteX6" fmla="*/ 2105341 w 2619375"/>
                <a:gd name="connsiteY6" fmla="*/ 926783 h 4733925"/>
                <a:gd name="connsiteX7" fmla="*/ 2172969 w 2619375"/>
                <a:gd name="connsiteY7" fmla="*/ 834390 h 4733925"/>
                <a:gd name="connsiteX8" fmla="*/ 2193923 w 2619375"/>
                <a:gd name="connsiteY8" fmla="*/ 329565 h 4733925"/>
                <a:gd name="connsiteX9" fmla="*/ 2011996 w 2619375"/>
                <a:gd name="connsiteY9" fmla="*/ 67628 h 4733925"/>
                <a:gd name="connsiteX10" fmla="*/ 1313813 w 2619375"/>
                <a:gd name="connsiteY10" fmla="*/ 0 h 4733925"/>
                <a:gd name="connsiteX11" fmla="*/ 1313813 w 2619375"/>
                <a:gd name="connsiteY11" fmla="*/ 0 h 4733925"/>
                <a:gd name="connsiteX12" fmla="*/ 1310956 w 2619375"/>
                <a:gd name="connsiteY12" fmla="*/ 0 h 4733925"/>
                <a:gd name="connsiteX13" fmla="*/ 1308098 w 2619375"/>
                <a:gd name="connsiteY13" fmla="*/ 0 h 4733925"/>
                <a:gd name="connsiteX14" fmla="*/ 1308098 w 2619375"/>
                <a:gd name="connsiteY14" fmla="*/ 0 h 4733925"/>
                <a:gd name="connsiteX15" fmla="*/ 609916 w 2619375"/>
                <a:gd name="connsiteY15" fmla="*/ 67628 h 4733925"/>
                <a:gd name="connsiteX16" fmla="*/ 427988 w 2619375"/>
                <a:gd name="connsiteY16" fmla="*/ 330518 h 4733925"/>
                <a:gd name="connsiteX17" fmla="*/ 448943 w 2619375"/>
                <a:gd name="connsiteY17" fmla="*/ 835343 h 4733925"/>
                <a:gd name="connsiteX18" fmla="*/ 516571 w 2619375"/>
                <a:gd name="connsiteY18" fmla="*/ 927735 h 4733925"/>
                <a:gd name="connsiteX19" fmla="*/ 518476 w 2619375"/>
                <a:gd name="connsiteY19" fmla="*/ 953453 h 4733925"/>
                <a:gd name="connsiteX20" fmla="*/ 575626 w 2619375"/>
                <a:gd name="connsiteY20" fmla="*/ 1105853 h 4733925"/>
                <a:gd name="connsiteX21" fmla="*/ 570863 w 2619375"/>
                <a:gd name="connsiteY21" fmla="*/ 1183005 h 4733925"/>
                <a:gd name="connsiteX22" fmla="*/ 298448 w 2619375"/>
                <a:gd name="connsiteY22" fmla="*/ 1384935 h 4733925"/>
                <a:gd name="connsiteX23" fmla="*/ 110806 w 2619375"/>
                <a:gd name="connsiteY23" fmla="*/ 1604010 h 4733925"/>
                <a:gd name="connsiteX24" fmla="*/ 316 w 2619375"/>
                <a:gd name="connsiteY24" fmla="*/ 2056448 h 4733925"/>
                <a:gd name="connsiteX25" fmla="*/ 26986 w 2619375"/>
                <a:gd name="connsiteY25" fmla="*/ 4124325 h 4733925"/>
                <a:gd name="connsiteX26" fmla="*/ 217486 w 2619375"/>
                <a:gd name="connsiteY26" fmla="*/ 4464368 h 4733925"/>
                <a:gd name="connsiteX27" fmla="*/ 476566 w 2619375"/>
                <a:gd name="connsiteY27" fmla="*/ 4601528 h 4733925"/>
                <a:gd name="connsiteX28" fmla="*/ 917573 w 2619375"/>
                <a:gd name="connsiteY28" fmla="*/ 4708208 h 4733925"/>
                <a:gd name="connsiteX29" fmla="*/ 1214753 w 2619375"/>
                <a:gd name="connsiteY29" fmla="*/ 4734878 h 4733925"/>
                <a:gd name="connsiteX30" fmla="*/ 1310956 w 2619375"/>
                <a:gd name="connsiteY30" fmla="*/ 4733925 h 4733925"/>
                <a:gd name="connsiteX31" fmla="*/ 1407158 w 2619375"/>
                <a:gd name="connsiteY31" fmla="*/ 4734878 h 4733925"/>
                <a:gd name="connsiteX32" fmla="*/ 1704338 w 2619375"/>
                <a:gd name="connsiteY32" fmla="*/ 4708208 h 4733925"/>
                <a:gd name="connsiteX33" fmla="*/ 2145346 w 2619375"/>
                <a:gd name="connsiteY33" fmla="*/ 4601528 h 4733925"/>
                <a:gd name="connsiteX34" fmla="*/ 2404426 w 2619375"/>
                <a:gd name="connsiteY34" fmla="*/ 4464368 h 4733925"/>
                <a:gd name="connsiteX35" fmla="*/ 2594926 w 2619375"/>
                <a:gd name="connsiteY35" fmla="*/ 4124325 h 4733925"/>
                <a:gd name="connsiteX36" fmla="*/ 2621596 w 2619375"/>
                <a:gd name="connsiteY36" fmla="*/ 2055495 h 473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619375" h="4733925">
                  <a:moveTo>
                    <a:pt x="2621596" y="2055495"/>
                  </a:moveTo>
                  <a:cubicBezTo>
                    <a:pt x="2617786" y="1898333"/>
                    <a:pt x="2588259" y="1744028"/>
                    <a:pt x="2511106" y="1603058"/>
                  </a:cubicBezTo>
                  <a:cubicBezTo>
                    <a:pt x="2463481" y="1516380"/>
                    <a:pt x="2396806" y="1447800"/>
                    <a:pt x="2323463" y="1383983"/>
                  </a:cubicBezTo>
                  <a:cubicBezTo>
                    <a:pt x="2309176" y="1371600"/>
                    <a:pt x="2113913" y="1228725"/>
                    <a:pt x="2051048" y="1182053"/>
                  </a:cubicBezTo>
                  <a:cubicBezTo>
                    <a:pt x="2020568" y="1159193"/>
                    <a:pt x="2013901" y="1135380"/>
                    <a:pt x="2046286" y="1104900"/>
                  </a:cubicBezTo>
                  <a:cubicBezTo>
                    <a:pt x="2090101" y="1064895"/>
                    <a:pt x="2117723" y="1016318"/>
                    <a:pt x="2103436" y="952500"/>
                  </a:cubicBezTo>
                  <a:cubicBezTo>
                    <a:pt x="2101531" y="942975"/>
                    <a:pt x="2095816" y="931545"/>
                    <a:pt x="2105341" y="926783"/>
                  </a:cubicBezTo>
                  <a:cubicBezTo>
                    <a:pt x="2119628" y="919163"/>
                    <a:pt x="2152966" y="899160"/>
                    <a:pt x="2172969" y="834390"/>
                  </a:cubicBezTo>
                  <a:cubicBezTo>
                    <a:pt x="2174873" y="826770"/>
                    <a:pt x="2192019" y="468630"/>
                    <a:pt x="2193923" y="329565"/>
                  </a:cubicBezTo>
                  <a:cubicBezTo>
                    <a:pt x="2196781" y="189548"/>
                    <a:pt x="2143441" y="115253"/>
                    <a:pt x="2011996" y="67628"/>
                  </a:cubicBezTo>
                  <a:cubicBezTo>
                    <a:pt x="1991041" y="60008"/>
                    <a:pt x="1775776" y="0"/>
                    <a:pt x="1313813" y="0"/>
                  </a:cubicBezTo>
                  <a:lnTo>
                    <a:pt x="1313813" y="0"/>
                  </a:lnTo>
                  <a:cubicBezTo>
                    <a:pt x="1312861" y="0"/>
                    <a:pt x="1311908" y="0"/>
                    <a:pt x="1310956" y="0"/>
                  </a:cubicBezTo>
                  <a:cubicBezTo>
                    <a:pt x="1310003" y="0"/>
                    <a:pt x="1309051" y="0"/>
                    <a:pt x="1308098" y="0"/>
                  </a:cubicBezTo>
                  <a:lnTo>
                    <a:pt x="1308098" y="0"/>
                  </a:lnTo>
                  <a:cubicBezTo>
                    <a:pt x="846136" y="953"/>
                    <a:pt x="630871" y="60008"/>
                    <a:pt x="609916" y="67628"/>
                  </a:cubicBezTo>
                  <a:cubicBezTo>
                    <a:pt x="479423" y="116205"/>
                    <a:pt x="426083" y="190500"/>
                    <a:pt x="427988" y="330518"/>
                  </a:cubicBezTo>
                  <a:cubicBezTo>
                    <a:pt x="430846" y="469583"/>
                    <a:pt x="447038" y="827723"/>
                    <a:pt x="448943" y="835343"/>
                  </a:cubicBezTo>
                  <a:cubicBezTo>
                    <a:pt x="468946" y="899160"/>
                    <a:pt x="502283" y="920115"/>
                    <a:pt x="516571" y="927735"/>
                  </a:cubicBezTo>
                  <a:cubicBezTo>
                    <a:pt x="526096" y="932498"/>
                    <a:pt x="520381" y="943928"/>
                    <a:pt x="518476" y="953453"/>
                  </a:cubicBezTo>
                  <a:cubicBezTo>
                    <a:pt x="504188" y="1016318"/>
                    <a:pt x="532763" y="1064895"/>
                    <a:pt x="575626" y="1105853"/>
                  </a:cubicBezTo>
                  <a:cubicBezTo>
                    <a:pt x="608011" y="1136333"/>
                    <a:pt x="601343" y="1160145"/>
                    <a:pt x="570863" y="1183005"/>
                  </a:cubicBezTo>
                  <a:cubicBezTo>
                    <a:pt x="507998" y="1230630"/>
                    <a:pt x="312736" y="1372553"/>
                    <a:pt x="298448" y="1384935"/>
                  </a:cubicBezTo>
                  <a:cubicBezTo>
                    <a:pt x="225106" y="1447800"/>
                    <a:pt x="157478" y="1517333"/>
                    <a:pt x="110806" y="1604010"/>
                  </a:cubicBezTo>
                  <a:cubicBezTo>
                    <a:pt x="33653" y="1744980"/>
                    <a:pt x="4126" y="1898333"/>
                    <a:pt x="316" y="2056448"/>
                  </a:cubicBezTo>
                  <a:cubicBezTo>
                    <a:pt x="-2542" y="2223135"/>
                    <a:pt x="14603" y="4053840"/>
                    <a:pt x="26986" y="4124325"/>
                  </a:cubicBezTo>
                  <a:cubicBezTo>
                    <a:pt x="50798" y="4260533"/>
                    <a:pt x="110806" y="4374833"/>
                    <a:pt x="217486" y="4464368"/>
                  </a:cubicBezTo>
                  <a:cubicBezTo>
                    <a:pt x="294638" y="4528185"/>
                    <a:pt x="385126" y="4566285"/>
                    <a:pt x="476566" y="4601528"/>
                  </a:cubicBezTo>
                  <a:cubicBezTo>
                    <a:pt x="618488" y="4657725"/>
                    <a:pt x="764221" y="4693920"/>
                    <a:pt x="917573" y="4708208"/>
                  </a:cubicBezTo>
                  <a:cubicBezTo>
                    <a:pt x="1016633" y="4716780"/>
                    <a:pt x="1115693" y="4725353"/>
                    <a:pt x="1214753" y="4734878"/>
                  </a:cubicBezTo>
                  <a:cubicBezTo>
                    <a:pt x="1227136" y="4735830"/>
                    <a:pt x="1266188" y="4734878"/>
                    <a:pt x="1310956" y="4733925"/>
                  </a:cubicBezTo>
                  <a:cubicBezTo>
                    <a:pt x="1355723" y="4735830"/>
                    <a:pt x="1394776" y="4736783"/>
                    <a:pt x="1407158" y="4734878"/>
                  </a:cubicBezTo>
                  <a:cubicBezTo>
                    <a:pt x="1506218" y="4725353"/>
                    <a:pt x="1605278" y="4717733"/>
                    <a:pt x="1704338" y="4708208"/>
                  </a:cubicBezTo>
                  <a:cubicBezTo>
                    <a:pt x="1856738" y="4694873"/>
                    <a:pt x="2003423" y="4657725"/>
                    <a:pt x="2145346" y="4601528"/>
                  </a:cubicBezTo>
                  <a:cubicBezTo>
                    <a:pt x="2236786" y="4565333"/>
                    <a:pt x="2327273" y="4528185"/>
                    <a:pt x="2404426" y="4464368"/>
                  </a:cubicBezTo>
                  <a:cubicBezTo>
                    <a:pt x="2511106" y="4374833"/>
                    <a:pt x="2571113" y="4260533"/>
                    <a:pt x="2594926" y="4124325"/>
                  </a:cubicBezTo>
                  <a:cubicBezTo>
                    <a:pt x="2608261" y="4053840"/>
                    <a:pt x="2625406" y="2223135"/>
                    <a:pt x="2621596" y="2055495"/>
                  </a:cubicBezTo>
                  <a:close/>
                </a:path>
              </a:pathLst>
            </a:custGeom>
            <a:solidFill>
              <a:srgbClr val="3565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2">
              <a:extLst>
                <a:ext uri="{FF2B5EF4-FFF2-40B4-BE49-F238E27FC236}">
                  <a16:creationId xmlns:a16="http://schemas.microsoft.com/office/drawing/2014/main" xmlns="" id="{E39FB04A-B4A7-4E83-AE2C-330ED1D30D48}"/>
                </a:ext>
              </a:extLst>
            </p:cNvPr>
            <p:cNvSpPr/>
            <p:nvPr/>
          </p:nvSpPr>
          <p:spPr>
            <a:xfrm>
              <a:off x="4604577" y="2503864"/>
              <a:ext cx="2485469" cy="3431741"/>
            </a:xfrm>
            <a:custGeom>
              <a:avLst/>
              <a:gdLst>
                <a:gd name="connsiteX0" fmla="*/ 1966499 w 2485469"/>
                <a:gd name="connsiteY0" fmla="*/ 0 h 3352106"/>
                <a:gd name="connsiteX1" fmla="*/ 1971795 w 2485469"/>
                <a:gd name="connsiteY1" fmla="*/ 3916 h 3352106"/>
                <a:gd name="connsiteX2" fmla="*/ 2202364 w 2485469"/>
                <a:gd name="connsiteY2" fmla="*/ 174877 h 3352106"/>
                <a:gd name="connsiteX3" fmla="*/ 2380227 w 2485469"/>
                <a:gd name="connsiteY3" fmla="*/ 382534 h 3352106"/>
                <a:gd name="connsiteX4" fmla="*/ 2484958 w 2485469"/>
                <a:gd name="connsiteY4" fmla="*/ 811389 h 3352106"/>
                <a:gd name="connsiteX5" fmla="*/ 2459678 w 2485469"/>
                <a:gd name="connsiteY5" fmla="*/ 2772392 h 3352106"/>
                <a:gd name="connsiteX6" fmla="*/ 2279107 w 2485469"/>
                <a:gd name="connsiteY6" fmla="*/ 3094712 h 3352106"/>
                <a:gd name="connsiteX7" fmla="*/ 2033530 w 2485469"/>
                <a:gd name="connsiteY7" fmla="*/ 3224723 h 3352106"/>
                <a:gd name="connsiteX8" fmla="*/ 1615508 w 2485469"/>
                <a:gd name="connsiteY8" fmla="*/ 3325843 h 3352106"/>
                <a:gd name="connsiteX9" fmla="*/ 1333817 w 2485469"/>
                <a:gd name="connsiteY9" fmla="*/ 3351123 h 3352106"/>
                <a:gd name="connsiteX10" fmla="*/ 1242629 w 2485469"/>
                <a:gd name="connsiteY10" fmla="*/ 3350219 h 3352106"/>
                <a:gd name="connsiteX11" fmla="*/ 1151440 w 2485469"/>
                <a:gd name="connsiteY11" fmla="*/ 3351123 h 3352106"/>
                <a:gd name="connsiteX12" fmla="*/ 869749 w 2485469"/>
                <a:gd name="connsiteY12" fmla="*/ 3325843 h 3352106"/>
                <a:gd name="connsiteX13" fmla="*/ 451727 w 2485469"/>
                <a:gd name="connsiteY13" fmla="*/ 3224723 h 3352106"/>
                <a:gd name="connsiteX14" fmla="*/ 206151 w 2485469"/>
                <a:gd name="connsiteY14" fmla="*/ 3094712 h 3352106"/>
                <a:gd name="connsiteX15" fmla="*/ 25580 w 2485469"/>
                <a:gd name="connsiteY15" fmla="*/ 2772392 h 3352106"/>
                <a:gd name="connsiteX16" fmla="*/ 300 w 2485469"/>
                <a:gd name="connsiteY16" fmla="*/ 812293 h 3352106"/>
                <a:gd name="connsiteX17" fmla="*/ 105031 w 2485469"/>
                <a:gd name="connsiteY17" fmla="*/ 383436 h 3352106"/>
                <a:gd name="connsiteX18" fmla="*/ 282893 w 2485469"/>
                <a:gd name="connsiteY18" fmla="*/ 175779 h 3352106"/>
                <a:gd name="connsiteX19" fmla="*/ 477529 w 2485469"/>
                <a:gd name="connsiteY19" fmla="*/ 31675 h 3352106"/>
                <a:gd name="connsiteX20" fmla="*/ 499653 w 2485469"/>
                <a:gd name="connsiteY20" fmla="*/ 15299 h 3352106"/>
                <a:gd name="connsiteX21" fmla="*/ 620211 w 2485469"/>
                <a:gd name="connsiteY21" fmla="*/ 40710 h 3352106"/>
                <a:gd name="connsiteX22" fmla="*/ 1203225 w 2485469"/>
                <a:gd name="connsiteY22" fmla="*/ 92211 h 3352106"/>
                <a:gd name="connsiteX23" fmla="*/ 1917169 w 2485469"/>
                <a:gd name="connsiteY23" fmla="*/ 13112 h 335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5469" h="3352106">
                  <a:moveTo>
                    <a:pt x="1966499" y="0"/>
                  </a:moveTo>
                  <a:lnTo>
                    <a:pt x="1971795" y="3916"/>
                  </a:lnTo>
                  <a:cubicBezTo>
                    <a:pt x="2047327" y="59635"/>
                    <a:pt x="2190515" y="164606"/>
                    <a:pt x="2202364" y="174877"/>
                  </a:cubicBezTo>
                  <a:cubicBezTo>
                    <a:pt x="2271884" y="235368"/>
                    <a:pt x="2335084" y="300373"/>
                    <a:pt x="2380227" y="382534"/>
                  </a:cubicBezTo>
                  <a:cubicBezTo>
                    <a:pt x="2453359" y="516156"/>
                    <a:pt x="2481347" y="662419"/>
                    <a:pt x="2484958" y="811389"/>
                  </a:cubicBezTo>
                  <a:cubicBezTo>
                    <a:pt x="2488570" y="970292"/>
                    <a:pt x="2472318" y="2705580"/>
                    <a:pt x="2459678" y="2772392"/>
                  </a:cubicBezTo>
                  <a:cubicBezTo>
                    <a:pt x="2437106" y="2901500"/>
                    <a:pt x="2380227" y="3009843"/>
                    <a:pt x="2279107" y="3094712"/>
                  </a:cubicBezTo>
                  <a:cubicBezTo>
                    <a:pt x="2205976" y="3155202"/>
                    <a:pt x="2120204" y="3190414"/>
                    <a:pt x="2033530" y="3224723"/>
                  </a:cubicBezTo>
                  <a:cubicBezTo>
                    <a:pt x="1899004" y="3277991"/>
                    <a:pt x="1759965" y="3313203"/>
                    <a:pt x="1615508" y="3325843"/>
                  </a:cubicBezTo>
                  <a:cubicBezTo>
                    <a:pt x="1521611" y="3334871"/>
                    <a:pt x="1427714" y="3342094"/>
                    <a:pt x="1333817" y="3351123"/>
                  </a:cubicBezTo>
                  <a:cubicBezTo>
                    <a:pt x="1322080" y="3352928"/>
                    <a:pt x="1285063" y="3352025"/>
                    <a:pt x="1242629" y="3350219"/>
                  </a:cubicBezTo>
                  <a:cubicBezTo>
                    <a:pt x="1200194" y="3351123"/>
                    <a:pt x="1163178" y="3352025"/>
                    <a:pt x="1151440" y="3351123"/>
                  </a:cubicBezTo>
                  <a:cubicBezTo>
                    <a:pt x="1057543" y="3342094"/>
                    <a:pt x="963646" y="3333968"/>
                    <a:pt x="869749" y="3325843"/>
                  </a:cubicBezTo>
                  <a:cubicBezTo>
                    <a:pt x="724390" y="3312299"/>
                    <a:pt x="586252" y="3277991"/>
                    <a:pt x="451727" y="3224723"/>
                  </a:cubicBezTo>
                  <a:cubicBezTo>
                    <a:pt x="365053" y="3191317"/>
                    <a:pt x="279282" y="3155202"/>
                    <a:pt x="206151" y="3094712"/>
                  </a:cubicBezTo>
                  <a:cubicBezTo>
                    <a:pt x="105031" y="3009843"/>
                    <a:pt x="48151" y="2901500"/>
                    <a:pt x="25580" y="2772392"/>
                  </a:cubicBezTo>
                  <a:cubicBezTo>
                    <a:pt x="13842" y="2705580"/>
                    <a:pt x="-2410" y="970292"/>
                    <a:pt x="300" y="812293"/>
                  </a:cubicBezTo>
                  <a:cubicBezTo>
                    <a:pt x="3911" y="662419"/>
                    <a:pt x="31899" y="517059"/>
                    <a:pt x="105031" y="383436"/>
                  </a:cubicBezTo>
                  <a:cubicBezTo>
                    <a:pt x="149270" y="301277"/>
                    <a:pt x="213374" y="235368"/>
                    <a:pt x="282893" y="175779"/>
                  </a:cubicBezTo>
                  <a:cubicBezTo>
                    <a:pt x="293051" y="166977"/>
                    <a:pt x="399700" y="89105"/>
                    <a:pt x="477529" y="31675"/>
                  </a:cubicBezTo>
                  <a:lnTo>
                    <a:pt x="499653" y="15299"/>
                  </a:lnTo>
                  <a:lnTo>
                    <a:pt x="620211" y="40710"/>
                  </a:lnTo>
                  <a:cubicBezTo>
                    <a:pt x="799406" y="73873"/>
                    <a:pt x="996421" y="92211"/>
                    <a:pt x="1203225" y="92211"/>
                  </a:cubicBezTo>
                  <a:cubicBezTo>
                    <a:pt x="1461730" y="92211"/>
                    <a:pt x="1704940" y="63557"/>
                    <a:pt x="1917169" y="1311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">
              <a:extLst>
                <a:ext uri="{FF2B5EF4-FFF2-40B4-BE49-F238E27FC236}">
                  <a16:creationId xmlns:a16="http://schemas.microsoft.com/office/drawing/2014/main" xmlns="" id="{F12763D1-4D22-4428-885E-4ECCF3E0B8FA}"/>
                </a:ext>
              </a:extLst>
            </p:cNvPr>
            <p:cNvSpPr/>
            <p:nvPr/>
          </p:nvSpPr>
          <p:spPr>
            <a:xfrm>
              <a:off x="4601530" y="5049480"/>
              <a:ext cx="2470815" cy="885067"/>
            </a:xfrm>
            <a:custGeom>
              <a:avLst/>
              <a:gdLst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292920 w 2484164"/>
                <a:gd name="connsiteY14" fmla="*/ 97187 h 885067"/>
                <a:gd name="connsiteX15" fmla="*/ 419912 w 2484164"/>
                <a:gd name="connsiteY15" fmla="*/ 67746 h 885067"/>
                <a:gd name="connsiteX16" fmla="*/ 1274953 w 2484164"/>
                <a:gd name="connsiteY16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419912 w 2484164"/>
                <a:gd name="connsiteY14" fmla="*/ 67746 h 885067"/>
                <a:gd name="connsiteX15" fmla="*/ 1274953 w 2484164"/>
                <a:gd name="connsiteY15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419912 w 2484164"/>
                <a:gd name="connsiteY13" fmla="*/ 67746 h 885067"/>
                <a:gd name="connsiteX14" fmla="*/ 1274953 w 2484164"/>
                <a:gd name="connsiteY14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419912 w 2484164"/>
                <a:gd name="connsiteY12" fmla="*/ 67746 h 885067"/>
                <a:gd name="connsiteX13" fmla="*/ 1274953 w 2484164"/>
                <a:gd name="connsiteY13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419912 w 2484164"/>
                <a:gd name="connsiteY11" fmla="*/ 67746 h 885067"/>
                <a:gd name="connsiteX12" fmla="*/ 1274953 w 2484164"/>
                <a:gd name="connsiteY12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43326 w 2484164"/>
                <a:gd name="connsiteY2" fmla="*/ 394363 h 885067"/>
                <a:gd name="connsiteX3" fmla="*/ 2183606 w 2484164"/>
                <a:gd name="connsiteY3" fmla="*/ 696008 h 885067"/>
                <a:gd name="connsiteX4" fmla="*/ 1619726 w 2484164"/>
                <a:gd name="connsiteY4" fmla="*/ 866505 h 885067"/>
                <a:gd name="connsiteX5" fmla="*/ 1249203 w 2484164"/>
                <a:gd name="connsiteY5" fmla="*/ 883650 h 885067"/>
                <a:gd name="connsiteX6" fmla="*/ 444341 w 2484164"/>
                <a:gd name="connsiteY6" fmla="*/ 771255 h 885067"/>
                <a:gd name="connsiteX7" fmla="*/ 46196 w 2484164"/>
                <a:gd name="connsiteY7" fmla="*/ 457883 h 885067"/>
                <a:gd name="connsiteX8" fmla="*/ 9048 w 2484164"/>
                <a:gd name="connsiteY8" fmla="*/ 244523 h 885067"/>
                <a:gd name="connsiteX9" fmla="*/ 230028 w 2484164"/>
                <a:gd name="connsiteY9" fmla="*/ 103553 h 885067"/>
                <a:gd name="connsiteX10" fmla="*/ 419912 w 2484164"/>
                <a:gd name="connsiteY10" fmla="*/ 67746 h 885067"/>
                <a:gd name="connsiteX11" fmla="*/ 1274953 w 2484164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6854"/>
                <a:gd name="connsiteY0" fmla="*/ 0 h 885067"/>
                <a:gd name="connsiteX1" fmla="*/ 2470815 w 2476854"/>
                <a:gd name="connsiteY1" fmla="*/ 257996 h 885067"/>
                <a:gd name="connsiteX2" fmla="*/ 2443326 w 2476854"/>
                <a:gd name="connsiteY2" fmla="*/ 394363 h 885067"/>
                <a:gd name="connsiteX3" fmla="*/ 2183606 w 2476854"/>
                <a:gd name="connsiteY3" fmla="*/ 696008 h 885067"/>
                <a:gd name="connsiteX4" fmla="*/ 1619726 w 2476854"/>
                <a:gd name="connsiteY4" fmla="*/ 866505 h 885067"/>
                <a:gd name="connsiteX5" fmla="*/ 1249203 w 2476854"/>
                <a:gd name="connsiteY5" fmla="*/ 883650 h 885067"/>
                <a:gd name="connsiteX6" fmla="*/ 444341 w 2476854"/>
                <a:gd name="connsiteY6" fmla="*/ 771255 h 885067"/>
                <a:gd name="connsiteX7" fmla="*/ 46196 w 2476854"/>
                <a:gd name="connsiteY7" fmla="*/ 457883 h 885067"/>
                <a:gd name="connsiteX8" fmla="*/ 9048 w 2476854"/>
                <a:gd name="connsiteY8" fmla="*/ 244523 h 885067"/>
                <a:gd name="connsiteX9" fmla="*/ 230028 w 2476854"/>
                <a:gd name="connsiteY9" fmla="*/ 103553 h 885067"/>
                <a:gd name="connsiteX10" fmla="*/ 419912 w 2476854"/>
                <a:gd name="connsiteY10" fmla="*/ 67746 h 885067"/>
                <a:gd name="connsiteX11" fmla="*/ 1274953 w 2476854"/>
                <a:gd name="connsiteY11" fmla="*/ 0 h 885067"/>
                <a:gd name="connsiteX0" fmla="*/ 1274953 w 2512748"/>
                <a:gd name="connsiteY0" fmla="*/ 0 h 885067"/>
                <a:gd name="connsiteX1" fmla="*/ 2470815 w 2512748"/>
                <a:gd name="connsiteY1" fmla="*/ 257996 h 885067"/>
                <a:gd name="connsiteX2" fmla="*/ 2183606 w 2512748"/>
                <a:gd name="connsiteY2" fmla="*/ 696008 h 885067"/>
                <a:gd name="connsiteX3" fmla="*/ 1619726 w 2512748"/>
                <a:gd name="connsiteY3" fmla="*/ 866505 h 885067"/>
                <a:gd name="connsiteX4" fmla="*/ 1249203 w 2512748"/>
                <a:gd name="connsiteY4" fmla="*/ 883650 h 885067"/>
                <a:gd name="connsiteX5" fmla="*/ 444341 w 2512748"/>
                <a:gd name="connsiteY5" fmla="*/ 771255 h 885067"/>
                <a:gd name="connsiteX6" fmla="*/ 46196 w 2512748"/>
                <a:gd name="connsiteY6" fmla="*/ 457883 h 885067"/>
                <a:gd name="connsiteX7" fmla="*/ 9048 w 2512748"/>
                <a:gd name="connsiteY7" fmla="*/ 244523 h 885067"/>
                <a:gd name="connsiteX8" fmla="*/ 230028 w 2512748"/>
                <a:gd name="connsiteY8" fmla="*/ 103553 h 885067"/>
                <a:gd name="connsiteX9" fmla="*/ 419912 w 2512748"/>
                <a:gd name="connsiteY9" fmla="*/ 67746 h 885067"/>
                <a:gd name="connsiteX10" fmla="*/ 1274953 w 2512748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183606 w 2470815"/>
                <a:gd name="connsiteY2" fmla="*/ 696008 h 885067"/>
                <a:gd name="connsiteX3" fmla="*/ 1619726 w 2470815"/>
                <a:gd name="connsiteY3" fmla="*/ 866505 h 885067"/>
                <a:gd name="connsiteX4" fmla="*/ 1249203 w 2470815"/>
                <a:gd name="connsiteY4" fmla="*/ 883650 h 885067"/>
                <a:gd name="connsiteX5" fmla="*/ 444341 w 2470815"/>
                <a:gd name="connsiteY5" fmla="*/ 771255 h 885067"/>
                <a:gd name="connsiteX6" fmla="*/ 46196 w 2470815"/>
                <a:gd name="connsiteY6" fmla="*/ 457883 h 885067"/>
                <a:gd name="connsiteX7" fmla="*/ 9048 w 2470815"/>
                <a:gd name="connsiteY7" fmla="*/ 244523 h 885067"/>
                <a:gd name="connsiteX8" fmla="*/ 230028 w 2470815"/>
                <a:gd name="connsiteY8" fmla="*/ 103553 h 885067"/>
                <a:gd name="connsiteX9" fmla="*/ 419912 w 2470815"/>
                <a:gd name="connsiteY9" fmla="*/ 67746 h 885067"/>
                <a:gd name="connsiteX10" fmla="*/ 1274953 w 2470815"/>
                <a:gd name="connsiteY10" fmla="*/ 0 h 8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0815" h="885067">
                  <a:moveTo>
                    <a:pt x="1274953" y="0"/>
                  </a:moveTo>
                  <a:cubicBezTo>
                    <a:pt x="1942782" y="0"/>
                    <a:pt x="2454129" y="126917"/>
                    <a:pt x="2470815" y="257996"/>
                  </a:cubicBezTo>
                  <a:cubicBezTo>
                    <a:pt x="2468744" y="470777"/>
                    <a:pt x="2325454" y="594590"/>
                    <a:pt x="2183606" y="696008"/>
                  </a:cubicBezTo>
                  <a:cubicBezTo>
                    <a:pt x="2041758" y="797426"/>
                    <a:pt x="1817846" y="843645"/>
                    <a:pt x="1619726" y="866505"/>
                  </a:cubicBezTo>
                  <a:cubicBezTo>
                    <a:pt x="1496853" y="880793"/>
                    <a:pt x="1373028" y="888413"/>
                    <a:pt x="1249203" y="883650"/>
                  </a:cubicBezTo>
                  <a:cubicBezTo>
                    <a:pt x="976788" y="873173"/>
                    <a:pt x="705326" y="859838"/>
                    <a:pt x="444341" y="771255"/>
                  </a:cubicBezTo>
                  <a:cubicBezTo>
                    <a:pt x="274796" y="714105"/>
                    <a:pt x="137636" y="613140"/>
                    <a:pt x="46196" y="457883"/>
                  </a:cubicBezTo>
                  <a:cubicBezTo>
                    <a:pt x="7143" y="392160"/>
                    <a:pt x="-12859" y="321675"/>
                    <a:pt x="9048" y="244523"/>
                  </a:cubicBezTo>
                  <a:cubicBezTo>
                    <a:pt x="55721" y="154988"/>
                    <a:pt x="141446" y="126413"/>
                    <a:pt x="230028" y="103553"/>
                  </a:cubicBezTo>
                  <a:cubicBezTo>
                    <a:pt x="298505" y="74090"/>
                    <a:pt x="245758" y="85005"/>
                    <a:pt x="419912" y="67746"/>
                  </a:cubicBezTo>
                  <a:cubicBezTo>
                    <a:pt x="638736" y="25889"/>
                    <a:pt x="941039" y="0"/>
                    <a:pt x="127495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4">
              <a:extLst>
                <a:ext uri="{FF2B5EF4-FFF2-40B4-BE49-F238E27FC236}">
                  <a16:creationId xmlns:a16="http://schemas.microsoft.com/office/drawing/2014/main" xmlns="" id="{1EBB3636-BD8F-4204-98BD-45DDB1902BED}"/>
                </a:ext>
              </a:extLst>
            </p:cNvPr>
            <p:cNvSpPr/>
            <p:nvPr/>
          </p:nvSpPr>
          <p:spPr>
            <a:xfrm>
              <a:off x="4622028" y="6023970"/>
              <a:ext cx="581025" cy="219075"/>
            </a:xfrm>
            <a:custGeom>
              <a:avLst/>
              <a:gdLst>
                <a:gd name="connsiteX0" fmla="*/ 20456 w 581025"/>
                <a:gd name="connsiteY0" fmla="*/ 226357 h 219075"/>
                <a:gd name="connsiteX1" fmla="*/ 74749 w 581025"/>
                <a:gd name="connsiteY1" fmla="*/ 38714 h 219075"/>
                <a:gd name="connsiteX2" fmla="*/ 370976 w 581025"/>
                <a:gd name="connsiteY2" fmla="*/ 3471 h 219075"/>
                <a:gd name="connsiteX3" fmla="*/ 534806 w 581025"/>
                <a:gd name="connsiteY3" fmla="*/ 36809 h 219075"/>
                <a:gd name="connsiteX4" fmla="*/ 575764 w 581025"/>
                <a:gd name="connsiteY4" fmla="*/ 150157 h 219075"/>
                <a:gd name="connsiteX5" fmla="*/ 275726 w 581025"/>
                <a:gd name="connsiteY5" fmla="*/ 215879 h 219075"/>
                <a:gd name="connsiteX6" fmla="*/ 171904 w 581025"/>
                <a:gd name="connsiteY6" fmla="*/ 211116 h 219075"/>
                <a:gd name="connsiteX7" fmla="*/ 35696 w 581025"/>
                <a:gd name="connsiteY7" fmla="*/ 170159 h 219075"/>
                <a:gd name="connsiteX8" fmla="*/ 20456 w 581025"/>
                <a:gd name="connsiteY8" fmla="*/ 2263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025" h="219075">
                  <a:moveTo>
                    <a:pt x="20456" y="226357"/>
                  </a:moveTo>
                  <a:cubicBezTo>
                    <a:pt x="-23359" y="168254"/>
                    <a:pt x="7121" y="58716"/>
                    <a:pt x="74749" y="38714"/>
                  </a:cubicBezTo>
                  <a:cubicBezTo>
                    <a:pt x="170951" y="10139"/>
                    <a:pt x="270964" y="-7959"/>
                    <a:pt x="370976" y="3471"/>
                  </a:cubicBezTo>
                  <a:cubicBezTo>
                    <a:pt x="425269" y="10139"/>
                    <a:pt x="482419" y="13949"/>
                    <a:pt x="534806" y="36809"/>
                  </a:cubicBezTo>
                  <a:cubicBezTo>
                    <a:pt x="579574" y="56811"/>
                    <a:pt x="599576" y="106341"/>
                    <a:pt x="575764" y="150157"/>
                  </a:cubicBezTo>
                  <a:cubicBezTo>
                    <a:pt x="484324" y="213021"/>
                    <a:pt x="380501" y="218736"/>
                    <a:pt x="275726" y="215879"/>
                  </a:cubicBezTo>
                  <a:cubicBezTo>
                    <a:pt x="241436" y="214926"/>
                    <a:pt x="206194" y="213974"/>
                    <a:pt x="171904" y="211116"/>
                  </a:cubicBezTo>
                  <a:cubicBezTo>
                    <a:pt x="124279" y="206354"/>
                    <a:pt x="78559" y="193971"/>
                    <a:pt x="35696" y="170159"/>
                  </a:cubicBezTo>
                  <a:cubicBezTo>
                    <a:pt x="27124" y="188257"/>
                    <a:pt x="41411" y="212069"/>
                    <a:pt x="20456" y="226357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4" name="Group 15">
              <a:extLst>
                <a:ext uri="{FF2B5EF4-FFF2-40B4-BE49-F238E27FC236}">
                  <a16:creationId xmlns:a16="http://schemas.microsoft.com/office/drawing/2014/main" xmlns="" id="{9E0923F4-6FFE-433F-AD10-4E99F7417B98}"/>
                </a:ext>
              </a:extLst>
            </p:cNvPr>
            <p:cNvGrpSpPr/>
            <p:nvPr/>
          </p:nvGrpSpPr>
          <p:grpSpPr>
            <a:xfrm>
              <a:off x="5785214" y="6136921"/>
              <a:ext cx="782971" cy="492274"/>
              <a:chOff x="5785214" y="6136921"/>
              <a:chExt cx="782971" cy="492274"/>
            </a:xfrm>
          </p:grpSpPr>
          <p:sp>
            <p:nvSpPr>
              <p:cNvPr id="162" name="Freeform: Shape 43">
                <a:extLst>
                  <a:ext uri="{FF2B5EF4-FFF2-40B4-BE49-F238E27FC236}">
                    <a16:creationId xmlns:a16="http://schemas.microsoft.com/office/drawing/2014/main" xmlns="" id="{FEAA21A1-3D3C-4A35-92DE-2770605DDECD}"/>
                  </a:ext>
                </a:extLst>
              </p:cNvPr>
              <p:cNvSpPr/>
              <p:nvPr/>
            </p:nvSpPr>
            <p:spPr>
              <a:xfrm>
                <a:off x="5796706" y="6136921"/>
                <a:ext cx="771479" cy="432741"/>
              </a:xfrm>
              <a:custGeom>
                <a:avLst/>
                <a:gdLst>
                  <a:gd name="connsiteX0" fmla="*/ 474553 w 771479"/>
                  <a:gd name="connsiteY0" fmla="*/ 57 h 432741"/>
                  <a:gd name="connsiteX1" fmla="*/ 674578 w 771479"/>
                  <a:gd name="connsiteY1" fmla="*/ 53397 h 432741"/>
                  <a:gd name="connsiteX2" fmla="*/ 764113 w 771479"/>
                  <a:gd name="connsiteY2" fmla="*/ 291522 h 432741"/>
                  <a:gd name="connsiteX3" fmla="*/ 689818 w 771479"/>
                  <a:gd name="connsiteY3" fmla="*/ 394392 h 432741"/>
                  <a:gd name="connsiteX4" fmla="*/ 282148 w 771479"/>
                  <a:gd name="connsiteY4" fmla="*/ 298189 h 432741"/>
                  <a:gd name="connsiteX5" fmla="*/ 252859 w 771479"/>
                  <a:gd name="connsiteY5" fmla="*/ 210917 h 432741"/>
                  <a:gd name="connsiteX6" fmla="*/ 256736 w 771479"/>
                  <a:gd name="connsiteY6" fmla="*/ 175476 h 432741"/>
                  <a:gd name="connsiteX7" fmla="*/ 248530 w 771479"/>
                  <a:gd name="connsiteY7" fmla="*/ 242945 h 432741"/>
                  <a:gd name="connsiteX8" fmla="*/ 255478 w 771479"/>
                  <a:gd name="connsiteY8" fmla="*/ 326765 h 432741"/>
                  <a:gd name="connsiteX9" fmla="*/ 229761 w 771479"/>
                  <a:gd name="connsiteY9" fmla="*/ 345815 h 432741"/>
                  <a:gd name="connsiteX10" fmla="*/ 16401 w 771479"/>
                  <a:gd name="connsiteY10" fmla="*/ 304857 h 432741"/>
                  <a:gd name="connsiteX11" fmla="*/ 59263 w 771479"/>
                  <a:gd name="connsiteY11" fmla="*/ 195320 h 432741"/>
                  <a:gd name="connsiteX12" fmla="*/ 182136 w 771479"/>
                  <a:gd name="connsiteY12" fmla="*/ 171507 h 432741"/>
                  <a:gd name="connsiteX13" fmla="*/ 258725 w 771479"/>
                  <a:gd name="connsiteY13" fmla="*/ 159125 h 432741"/>
                  <a:gd name="connsiteX14" fmla="*/ 258229 w 771479"/>
                  <a:gd name="connsiteY14" fmla="*/ 163209 h 432741"/>
                  <a:gd name="connsiteX15" fmla="*/ 282148 w 771479"/>
                  <a:gd name="connsiteY15" fmla="*/ 117214 h 432741"/>
                  <a:gd name="connsiteX16" fmla="*/ 474553 w 771479"/>
                  <a:gd name="connsiteY16" fmla="*/ 57 h 43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71479" h="432741">
                    <a:moveTo>
                      <a:pt x="474553" y="57"/>
                    </a:moveTo>
                    <a:cubicBezTo>
                      <a:pt x="546943" y="-895"/>
                      <a:pt x="614571" y="9582"/>
                      <a:pt x="674578" y="53397"/>
                    </a:cubicBezTo>
                    <a:cubicBezTo>
                      <a:pt x="756493" y="113405"/>
                      <a:pt x="786973" y="192462"/>
                      <a:pt x="764113" y="291522"/>
                    </a:cubicBezTo>
                    <a:cubicBezTo>
                      <a:pt x="761256" y="342005"/>
                      <a:pt x="726966" y="370580"/>
                      <a:pt x="689818" y="394392"/>
                    </a:cubicBezTo>
                    <a:cubicBezTo>
                      <a:pt x="565993" y="473450"/>
                      <a:pt x="358348" y="424872"/>
                      <a:pt x="282148" y="298189"/>
                    </a:cubicBezTo>
                    <a:cubicBezTo>
                      <a:pt x="266432" y="272472"/>
                      <a:pt x="254764" y="242231"/>
                      <a:pt x="252859" y="210917"/>
                    </a:cubicBezTo>
                    <a:lnTo>
                      <a:pt x="256736" y="175476"/>
                    </a:lnTo>
                    <a:lnTo>
                      <a:pt x="248530" y="242945"/>
                    </a:lnTo>
                    <a:cubicBezTo>
                      <a:pt x="246051" y="270806"/>
                      <a:pt x="246430" y="298667"/>
                      <a:pt x="255478" y="326765"/>
                    </a:cubicBezTo>
                    <a:cubicBezTo>
                      <a:pt x="264051" y="352482"/>
                      <a:pt x="242143" y="345815"/>
                      <a:pt x="229761" y="345815"/>
                    </a:cubicBezTo>
                    <a:cubicBezTo>
                      <a:pt x="156418" y="345815"/>
                      <a:pt x="81171" y="351530"/>
                      <a:pt x="16401" y="304857"/>
                    </a:cubicBezTo>
                    <a:cubicBezTo>
                      <a:pt x="-12015" y="279775"/>
                      <a:pt x="-6995" y="217545"/>
                      <a:pt x="59263" y="195320"/>
                    </a:cubicBezTo>
                    <a:cubicBezTo>
                      <a:pt x="98316" y="181985"/>
                      <a:pt x="139273" y="168650"/>
                      <a:pt x="182136" y="171507"/>
                    </a:cubicBezTo>
                    <a:cubicBezTo>
                      <a:pt x="206901" y="174365"/>
                      <a:pt x="235865" y="171507"/>
                      <a:pt x="258725" y="159125"/>
                    </a:cubicBezTo>
                    <a:lnTo>
                      <a:pt x="258229" y="163209"/>
                    </a:lnTo>
                    <a:lnTo>
                      <a:pt x="282148" y="117214"/>
                    </a:lnTo>
                    <a:cubicBezTo>
                      <a:pt x="323106" y="40062"/>
                      <a:pt x="385018" y="1009"/>
                      <a:pt x="474553" y="57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3" name="Freeform: Shape 44">
                <a:extLst>
                  <a:ext uri="{FF2B5EF4-FFF2-40B4-BE49-F238E27FC236}">
                    <a16:creationId xmlns:a16="http://schemas.microsoft.com/office/drawing/2014/main" xmlns="" id="{A25377D2-9021-4175-A6EE-CD526AC54EC3}"/>
                  </a:ext>
                </a:extLst>
              </p:cNvPr>
              <p:cNvSpPr/>
              <p:nvPr/>
            </p:nvSpPr>
            <p:spPr>
              <a:xfrm>
                <a:off x="5785214" y="6254136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5" name="Freeform: Shape 16">
              <a:extLst>
                <a:ext uri="{FF2B5EF4-FFF2-40B4-BE49-F238E27FC236}">
                  <a16:creationId xmlns:a16="http://schemas.microsoft.com/office/drawing/2014/main" xmlns="" id="{A151A223-A034-4627-B032-D9F1D4DDD95E}"/>
                </a:ext>
              </a:extLst>
            </p:cNvPr>
            <p:cNvSpPr/>
            <p:nvPr/>
          </p:nvSpPr>
          <p:spPr>
            <a:xfrm>
              <a:off x="4632959" y="6162458"/>
              <a:ext cx="561975" cy="180975"/>
            </a:xfrm>
            <a:custGeom>
              <a:avLst/>
              <a:gdLst>
                <a:gd name="connsiteX0" fmla="*/ 9525 w 561975"/>
                <a:gd name="connsiteY0" fmla="*/ 87868 h 180975"/>
                <a:gd name="connsiteX1" fmla="*/ 0 w 561975"/>
                <a:gd name="connsiteY1" fmla="*/ 7858 h 180975"/>
                <a:gd name="connsiteX2" fmla="*/ 102870 w 561975"/>
                <a:gd name="connsiteY2" fmla="*/ 48816 h 180975"/>
                <a:gd name="connsiteX3" fmla="*/ 502920 w 561975"/>
                <a:gd name="connsiteY3" fmla="*/ 32623 h 180975"/>
                <a:gd name="connsiteX4" fmla="*/ 545783 w 561975"/>
                <a:gd name="connsiteY4" fmla="*/ 5953 h 180975"/>
                <a:gd name="connsiteX5" fmla="*/ 564833 w 561975"/>
                <a:gd name="connsiteY5" fmla="*/ 11668 h 180975"/>
                <a:gd name="connsiteX6" fmla="*/ 394335 w 561975"/>
                <a:gd name="connsiteY6" fmla="*/ 181213 h 180975"/>
                <a:gd name="connsiteX7" fmla="*/ 147638 w 561975"/>
                <a:gd name="connsiteY7" fmla="*/ 184071 h 180975"/>
                <a:gd name="connsiteX8" fmla="*/ 9525 w 561975"/>
                <a:gd name="connsiteY8" fmla="*/ 8786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180975">
                  <a:moveTo>
                    <a:pt x="9525" y="87868"/>
                  </a:moveTo>
                  <a:cubicBezTo>
                    <a:pt x="12383" y="63103"/>
                    <a:pt x="9525" y="38338"/>
                    <a:pt x="0" y="7858"/>
                  </a:cubicBezTo>
                  <a:cubicBezTo>
                    <a:pt x="38100" y="24051"/>
                    <a:pt x="69533" y="44053"/>
                    <a:pt x="102870" y="48816"/>
                  </a:cubicBezTo>
                  <a:cubicBezTo>
                    <a:pt x="237173" y="70723"/>
                    <a:pt x="370523" y="76438"/>
                    <a:pt x="502920" y="32623"/>
                  </a:cubicBezTo>
                  <a:cubicBezTo>
                    <a:pt x="521018" y="26908"/>
                    <a:pt x="533400" y="18335"/>
                    <a:pt x="545783" y="5953"/>
                  </a:cubicBezTo>
                  <a:cubicBezTo>
                    <a:pt x="555308" y="-3572"/>
                    <a:pt x="561975" y="-1667"/>
                    <a:pt x="564833" y="11668"/>
                  </a:cubicBezTo>
                  <a:cubicBezTo>
                    <a:pt x="573405" y="139303"/>
                    <a:pt x="493395" y="167878"/>
                    <a:pt x="394335" y="181213"/>
                  </a:cubicBezTo>
                  <a:cubicBezTo>
                    <a:pt x="313373" y="191691"/>
                    <a:pt x="229553" y="188833"/>
                    <a:pt x="147638" y="184071"/>
                  </a:cubicBezTo>
                  <a:cubicBezTo>
                    <a:pt x="79058" y="179308"/>
                    <a:pt x="19050" y="137398"/>
                    <a:pt x="9525" y="8786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7">
              <a:extLst>
                <a:ext uri="{FF2B5EF4-FFF2-40B4-BE49-F238E27FC236}">
                  <a16:creationId xmlns:a16="http://schemas.microsoft.com/office/drawing/2014/main" xmlns="" id="{27DD7B28-EE5E-4548-8C58-22C795E9E0D7}"/>
                </a:ext>
              </a:extLst>
            </p:cNvPr>
            <p:cNvSpPr/>
            <p:nvPr/>
          </p:nvSpPr>
          <p:spPr>
            <a:xfrm>
              <a:off x="5030716" y="1289195"/>
              <a:ext cx="1606064" cy="419422"/>
            </a:xfrm>
            <a:custGeom>
              <a:avLst/>
              <a:gdLst>
                <a:gd name="connsiteX0" fmla="*/ 830848 w 1606064"/>
                <a:gd name="connsiteY0" fmla="*/ 35 h 419422"/>
                <a:gd name="connsiteX1" fmla="*/ 1327220 w 1606064"/>
                <a:gd name="connsiteY1" fmla="*/ 36706 h 419422"/>
                <a:gd name="connsiteX2" fmla="*/ 1505337 w 1606064"/>
                <a:gd name="connsiteY2" fmla="*/ 84331 h 419422"/>
                <a:gd name="connsiteX3" fmla="*/ 1606064 w 1606064"/>
                <a:gd name="connsiteY3" fmla="*/ 186398 h 419422"/>
                <a:gd name="connsiteX4" fmla="*/ 1605192 w 1606064"/>
                <a:gd name="connsiteY4" fmla="*/ 217748 h 419422"/>
                <a:gd name="connsiteX5" fmla="*/ 1606063 w 1606064"/>
                <a:gd name="connsiteY5" fmla="*/ 227191 h 419422"/>
                <a:gd name="connsiteX6" fmla="*/ 1527572 w 1606064"/>
                <a:gd name="connsiteY6" fmla="*/ 321757 h 419422"/>
                <a:gd name="connsiteX7" fmla="*/ 1272302 w 1606064"/>
                <a:gd name="connsiteY7" fmla="*/ 390337 h 419422"/>
                <a:gd name="connsiteX8" fmla="*/ 775216 w 1606064"/>
                <a:gd name="connsiteY8" fmla="*/ 419388 h 419422"/>
                <a:gd name="connsiteX9" fmla="*/ 278844 w 1606064"/>
                <a:gd name="connsiteY9" fmla="*/ 382717 h 419422"/>
                <a:gd name="connsiteX10" fmla="*/ 100727 w 1606064"/>
                <a:gd name="connsiteY10" fmla="*/ 335092 h 419422"/>
                <a:gd name="connsiteX11" fmla="*/ 0 w 1606064"/>
                <a:gd name="connsiteY11" fmla="*/ 233025 h 419422"/>
                <a:gd name="connsiteX12" fmla="*/ 873 w 1606064"/>
                <a:gd name="connsiteY12" fmla="*/ 201676 h 419422"/>
                <a:gd name="connsiteX13" fmla="*/ 1 w 1606064"/>
                <a:gd name="connsiteY13" fmla="*/ 192232 h 419422"/>
                <a:gd name="connsiteX14" fmla="*/ 78492 w 1606064"/>
                <a:gd name="connsiteY14" fmla="*/ 97666 h 419422"/>
                <a:gd name="connsiteX15" fmla="*/ 333762 w 1606064"/>
                <a:gd name="connsiteY15" fmla="*/ 29086 h 419422"/>
                <a:gd name="connsiteX16" fmla="*/ 830848 w 1606064"/>
                <a:gd name="connsiteY16" fmla="*/ 35 h 41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6064" h="419422">
                  <a:moveTo>
                    <a:pt x="830848" y="35"/>
                  </a:moveTo>
                  <a:cubicBezTo>
                    <a:pt x="996464" y="750"/>
                    <a:pt x="1161961" y="12418"/>
                    <a:pt x="1327220" y="36706"/>
                  </a:cubicBezTo>
                  <a:cubicBezTo>
                    <a:pt x="1388180" y="45279"/>
                    <a:pt x="1448187" y="61471"/>
                    <a:pt x="1505337" y="84331"/>
                  </a:cubicBezTo>
                  <a:cubicBezTo>
                    <a:pt x="1573203" y="112192"/>
                    <a:pt x="1600885" y="136302"/>
                    <a:pt x="1606064" y="186398"/>
                  </a:cubicBezTo>
                  <a:lnTo>
                    <a:pt x="1605192" y="217748"/>
                  </a:lnTo>
                  <a:lnTo>
                    <a:pt x="1606063" y="227191"/>
                  </a:lnTo>
                  <a:cubicBezTo>
                    <a:pt x="1603474" y="267821"/>
                    <a:pt x="1579721" y="295325"/>
                    <a:pt x="1527572" y="321757"/>
                  </a:cubicBezTo>
                  <a:cubicBezTo>
                    <a:pt x="1447562" y="361762"/>
                    <a:pt x="1359932" y="379859"/>
                    <a:pt x="1272302" y="390337"/>
                  </a:cubicBezTo>
                  <a:cubicBezTo>
                    <a:pt x="1106567" y="409863"/>
                    <a:pt x="940832" y="420102"/>
                    <a:pt x="775216" y="419388"/>
                  </a:cubicBezTo>
                  <a:cubicBezTo>
                    <a:pt x="609600" y="418673"/>
                    <a:pt x="444103" y="407005"/>
                    <a:pt x="278844" y="382717"/>
                  </a:cubicBezTo>
                  <a:cubicBezTo>
                    <a:pt x="217884" y="374144"/>
                    <a:pt x="157877" y="357952"/>
                    <a:pt x="100727" y="335092"/>
                  </a:cubicBezTo>
                  <a:cubicBezTo>
                    <a:pt x="32861" y="307231"/>
                    <a:pt x="5179" y="283121"/>
                    <a:pt x="0" y="233025"/>
                  </a:cubicBezTo>
                  <a:lnTo>
                    <a:pt x="873" y="201676"/>
                  </a:lnTo>
                  <a:lnTo>
                    <a:pt x="1" y="192232"/>
                  </a:lnTo>
                  <a:cubicBezTo>
                    <a:pt x="2590" y="151602"/>
                    <a:pt x="26343" y="124098"/>
                    <a:pt x="78492" y="97666"/>
                  </a:cubicBezTo>
                  <a:cubicBezTo>
                    <a:pt x="158502" y="57661"/>
                    <a:pt x="246132" y="39564"/>
                    <a:pt x="333762" y="29086"/>
                  </a:cubicBezTo>
                  <a:cubicBezTo>
                    <a:pt x="499497" y="9560"/>
                    <a:pt x="665232" y="-679"/>
                    <a:pt x="830848" y="3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8">
              <a:extLst>
                <a:ext uri="{FF2B5EF4-FFF2-40B4-BE49-F238E27FC236}">
                  <a16:creationId xmlns:a16="http://schemas.microsoft.com/office/drawing/2014/main" xmlns="" id="{BFF0B2AF-CBC5-4E64-BBCF-ECA1688C8A68}"/>
                </a:ext>
              </a:extLst>
            </p:cNvPr>
            <p:cNvSpPr/>
            <p:nvPr/>
          </p:nvSpPr>
          <p:spPr>
            <a:xfrm>
              <a:off x="4974059" y="2427631"/>
              <a:ext cx="1730357" cy="194591"/>
            </a:xfrm>
            <a:custGeom>
              <a:avLst/>
              <a:gdLst>
                <a:gd name="connsiteX0" fmla="*/ 1517333 w 1609725"/>
                <a:gd name="connsiteY0" fmla="*/ 63893 h 180975"/>
                <a:gd name="connsiteX1" fmla="*/ 1616393 w 1609725"/>
                <a:gd name="connsiteY1" fmla="*/ 164858 h 180975"/>
                <a:gd name="connsiteX2" fmla="*/ 1413510 w 1609725"/>
                <a:gd name="connsiteY2" fmla="*/ 120090 h 180975"/>
                <a:gd name="connsiteX3" fmla="*/ 1287780 w 1609725"/>
                <a:gd name="connsiteY3" fmla="*/ 120090 h 180975"/>
                <a:gd name="connsiteX4" fmla="*/ 1270635 w 1609725"/>
                <a:gd name="connsiteY4" fmla="*/ 122948 h 180975"/>
                <a:gd name="connsiteX5" fmla="*/ 1125855 w 1609725"/>
                <a:gd name="connsiteY5" fmla="*/ 140093 h 180975"/>
                <a:gd name="connsiteX6" fmla="*/ 762000 w 1609725"/>
                <a:gd name="connsiteY6" fmla="*/ 169621 h 180975"/>
                <a:gd name="connsiteX7" fmla="*/ 444818 w 1609725"/>
                <a:gd name="connsiteY7" fmla="*/ 141998 h 180975"/>
                <a:gd name="connsiteX8" fmla="*/ 217170 w 1609725"/>
                <a:gd name="connsiteY8" fmla="*/ 137235 h 180975"/>
                <a:gd name="connsiteX9" fmla="*/ 0 w 1609725"/>
                <a:gd name="connsiteY9" fmla="*/ 182955 h 180975"/>
                <a:gd name="connsiteX10" fmla="*/ 112395 w 1609725"/>
                <a:gd name="connsiteY10" fmla="*/ 82943 h 180975"/>
                <a:gd name="connsiteX11" fmla="*/ 124778 w 1609725"/>
                <a:gd name="connsiteY11" fmla="*/ 54368 h 180975"/>
                <a:gd name="connsiteX12" fmla="*/ 224790 w 1609725"/>
                <a:gd name="connsiteY12" fmla="*/ 23888 h 180975"/>
                <a:gd name="connsiteX13" fmla="*/ 624840 w 1609725"/>
                <a:gd name="connsiteY13" fmla="*/ 112471 h 180975"/>
                <a:gd name="connsiteX14" fmla="*/ 695325 w 1609725"/>
                <a:gd name="connsiteY14" fmla="*/ 121043 h 180975"/>
                <a:gd name="connsiteX15" fmla="*/ 1087755 w 1609725"/>
                <a:gd name="connsiteY15" fmla="*/ 97230 h 180975"/>
                <a:gd name="connsiteX16" fmla="*/ 1447800 w 1609725"/>
                <a:gd name="connsiteY16" fmla="*/ 3885 h 180975"/>
                <a:gd name="connsiteX17" fmla="*/ 1483043 w 1609725"/>
                <a:gd name="connsiteY17" fmla="*/ 14363 h 180975"/>
                <a:gd name="connsiteX18" fmla="*/ 1517333 w 1609725"/>
                <a:gd name="connsiteY18" fmla="*/ 63893 h 18097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270635 w 1616393"/>
                <a:gd name="connsiteY4" fmla="*/ 122948 h 182955"/>
                <a:gd name="connsiteX5" fmla="*/ 1125855 w 1616393"/>
                <a:gd name="connsiteY5" fmla="*/ 140093 h 182955"/>
                <a:gd name="connsiteX6" fmla="*/ 762000 w 1616393"/>
                <a:gd name="connsiteY6" fmla="*/ 169621 h 182955"/>
                <a:gd name="connsiteX7" fmla="*/ 444818 w 1616393"/>
                <a:gd name="connsiteY7" fmla="*/ 141998 h 182955"/>
                <a:gd name="connsiteX8" fmla="*/ 217170 w 1616393"/>
                <a:gd name="connsiteY8" fmla="*/ 137235 h 182955"/>
                <a:gd name="connsiteX9" fmla="*/ 0 w 1616393"/>
                <a:gd name="connsiteY9" fmla="*/ 182955 h 182955"/>
                <a:gd name="connsiteX10" fmla="*/ 112395 w 1616393"/>
                <a:gd name="connsiteY10" fmla="*/ 82943 h 182955"/>
                <a:gd name="connsiteX11" fmla="*/ 124778 w 1616393"/>
                <a:gd name="connsiteY11" fmla="*/ 54368 h 182955"/>
                <a:gd name="connsiteX12" fmla="*/ 224790 w 1616393"/>
                <a:gd name="connsiteY12" fmla="*/ 23888 h 182955"/>
                <a:gd name="connsiteX13" fmla="*/ 624840 w 1616393"/>
                <a:gd name="connsiteY13" fmla="*/ 112471 h 182955"/>
                <a:gd name="connsiteX14" fmla="*/ 1087755 w 1616393"/>
                <a:gd name="connsiteY14" fmla="*/ 97230 h 182955"/>
                <a:gd name="connsiteX15" fmla="*/ 1447800 w 1616393"/>
                <a:gd name="connsiteY15" fmla="*/ 3885 h 182955"/>
                <a:gd name="connsiteX16" fmla="*/ 1483043 w 1616393"/>
                <a:gd name="connsiteY16" fmla="*/ 14363 h 182955"/>
                <a:gd name="connsiteX17" fmla="*/ 1517333 w 1616393"/>
                <a:gd name="connsiteY17" fmla="*/ 63893 h 18295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125855 w 1616393"/>
                <a:gd name="connsiteY4" fmla="*/ 140093 h 182955"/>
                <a:gd name="connsiteX5" fmla="*/ 762000 w 1616393"/>
                <a:gd name="connsiteY5" fmla="*/ 169621 h 182955"/>
                <a:gd name="connsiteX6" fmla="*/ 444818 w 1616393"/>
                <a:gd name="connsiteY6" fmla="*/ 141998 h 182955"/>
                <a:gd name="connsiteX7" fmla="*/ 217170 w 1616393"/>
                <a:gd name="connsiteY7" fmla="*/ 137235 h 182955"/>
                <a:gd name="connsiteX8" fmla="*/ 0 w 1616393"/>
                <a:gd name="connsiteY8" fmla="*/ 182955 h 182955"/>
                <a:gd name="connsiteX9" fmla="*/ 112395 w 1616393"/>
                <a:gd name="connsiteY9" fmla="*/ 82943 h 182955"/>
                <a:gd name="connsiteX10" fmla="*/ 124778 w 1616393"/>
                <a:gd name="connsiteY10" fmla="*/ 54368 h 182955"/>
                <a:gd name="connsiteX11" fmla="*/ 224790 w 1616393"/>
                <a:gd name="connsiteY11" fmla="*/ 23888 h 182955"/>
                <a:gd name="connsiteX12" fmla="*/ 624840 w 1616393"/>
                <a:gd name="connsiteY12" fmla="*/ 112471 h 182955"/>
                <a:gd name="connsiteX13" fmla="*/ 1087755 w 1616393"/>
                <a:gd name="connsiteY13" fmla="*/ 97230 h 182955"/>
                <a:gd name="connsiteX14" fmla="*/ 1447800 w 1616393"/>
                <a:gd name="connsiteY14" fmla="*/ 3885 h 182955"/>
                <a:gd name="connsiteX15" fmla="*/ 1483043 w 1616393"/>
                <a:gd name="connsiteY15" fmla="*/ 14363 h 182955"/>
                <a:gd name="connsiteX16" fmla="*/ 1517333 w 1616393"/>
                <a:gd name="connsiteY16" fmla="*/ 63893 h 182955"/>
                <a:gd name="connsiteX0" fmla="*/ 1518893 w 1617953"/>
                <a:gd name="connsiteY0" fmla="*/ 63893 h 182955"/>
                <a:gd name="connsiteX1" fmla="*/ 1617953 w 1617953"/>
                <a:gd name="connsiteY1" fmla="*/ 164858 h 182955"/>
                <a:gd name="connsiteX2" fmla="*/ 1415070 w 1617953"/>
                <a:gd name="connsiteY2" fmla="*/ 120090 h 182955"/>
                <a:gd name="connsiteX3" fmla="*/ 1289340 w 1617953"/>
                <a:gd name="connsiteY3" fmla="*/ 120090 h 182955"/>
                <a:gd name="connsiteX4" fmla="*/ 1127415 w 1617953"/>
                <a:gd name="connsiteY4" fmla="*/ 140093 h 182955"/>
                <a:gd name="connsiteX5" fmla="*/ 763560 w 1617953"/>
                <a:gd name="connsiteY5" fmla="*/ 169621 h 182955"/>
                <a:gd name="connsiteX6" fmla="*/ 446378 w 1617953"/>
                <a:gd name="connsiteY6" fmla="*/ 141998 h 182955"/>
                <a:gd name="connsiteX7" fmla="*/ 218730 w 1617953"/>
                <a:gd name="connsiteY7" fmla="*/ 137235 h 182955"/>
                <a:gd name="connsiteX8" fmla="*/ 1560 w 1617953"/>
                <a:gd name="connsiteY8" fmla="*/ 182955 h 182955"/>
                <a:gd name="connsiteX9" fmla="*/ 126338 w 1617953"/>
                <a:gd name="connsiteY9" fmla="*/ 54368 h 182955"/>
                <a:gd name="connsiteX10" fmla="*/ 226350 w 1617953"/>
                <a:gd name="connsiteY10" fmla="*/ 23888 h 182955"/>
                <a:gd name="connsiteX11" fmla="*/ 626400 w 1617953"/>
                <a:gd name="connsiteY11" fmla="*/ 112471 h 182955"/>
                <a:gd name="connsiteX12" fmla="*/ 1089315 w 1617953"/>
                <a:gd name="connsiteY12" fmla="*/ 97230 h 182955"/>
                <a:gd name="connsiteX13" fmla="*/ 1449360 w 1617953"/>
                <a:gd name="connsiteY13" fmla="*/ 3885 h 182955"/>
                <a:gd name="connsiteX14" fmla="*/ 1484603 w 1617953"/>
                <a:gd name="connsiteY14" fmla="*/ 14363 h 182955"/>
                <a:gd name="connsiteX15" fmla="*/ 1518893 w 1617953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30209"/>
                <a:gd name="connsiteY0" fmla="*/ 63893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18715 w 1630209"/>
                <a:gd name="connsiteY15" fmla="*/ 63893 h 182955"/>
                <a:gd name="connsiteX0" fmla="*/ 1527819 w 1630209"/>
                <a:gd name="connsiteY0" fmla="*/ 60888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27819 w 1630209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2348" h="182955">
                  <a:moveTo>
                    <a:pt x="1527819" y="60888"/>
                  </a:moveTo>
                  <a:cubicBezTo>
                    <a:pt x="1552584" y="101845"/>
                    <a:pt x="1608058" y="125099"/>
                    <a:pt x="1642348" y="159389"/>
                  </a:cubicBezTo>
                  <a:cubicBezTo>
                    <a:pt x="1575673" y="140339"/>
                    <a:pt x="1485377" y="120090"/>
                    <a:pt x="1414892" y="120090"/>
                  </a:cubicBezTo>
                  <a:cubicBezTo>
                    <a:pt x="1372982" y="114375"/>
                    <a:pt x="1331072" y="114375"/>
                    <a:pt x="1289162" y="120090"/>
                  </a:cubicBezTo>
                  <a:lnTo>
                    <a:pt x="1127237" y="140093"/>
                  </a:lnTo>
                  <a:cubicBezTo>
                    <a:pt x="1006270" y="155333"/>
                    <a:pt x="886255" y="175335"/>
                    <a:pt x="763382" y="169621"/>
                  </a:cubicBezTo>
                  <a:cubicBezTo>
                    <a:pt x="657655" y="164858"/>
                    <a:pt x="551927" y="150571"/>
                    <a:pt x="446200" y="141998"/>
                  </a:cubicBezTo>
                  <a:cubicBezTo>
                    <a:pt x="370952" y="135330"/>
                    <a:pt x="294752" y="126758"/>
                    <a:pt x="218552" y="137235"/>
                  </a:cubicBezTo>
                  <a:cubicBezTo>
                    <a:pt x="145210" y="147713"/>
                    <a:pt x="71867" y="157238"/>
                    <a:pt x="1382" y="182955"/>
                  </a:cubicBezTo>
                  <a:cubicBezTo>
                    <a:pt x="-14017" y="169144"/>
                    <a:pt x="103615" y="88739"/>
                    <a:pt x="141080" y="62228"/>
                  </a:cubicBezTo>
                  <a:cubicBezTo>
                    <a:pt x="179761" y="20798"/>
                    <a:pt x="181761" y="9134"/>
                    <a:pt x="226172" y="23888"/>
                  </a:cubicBezTo>
                  <a:cubicBezTo>
                    <a:pt x="306149" y="50458"/>
                    <a:pt x="482395" y="100247"/>
                    <a:pt x="626222" y="112471"/>
                  </a:cubicBezTo>
                  <a:cubicBezTo>
                    <a:pt x="770049" y="124695"/>
                    <a:pt x="951977" y="115328"/>
                    <a:pt x="1089137" y="97230"/>
                  </a:cubicBezTo>
                  <a:cubicBezTo>
                    <a:pt x="1226297" y="79132"/>
                    <a:pt x="1333930" y="53415"/>
                    <a:pt x="1449182" y="3885"/>
                  </a:cubicBezTo>
                  <a:cubicBezTo>
                    <a:pt x="1465375" y="-2782"/>
                    <a:pt x="1474900" y="-1830"/>
                    <a:pt x="1484425" y="14363"/>
                  </a:cubicBezTo>
                  <a:cubicBezTo>
                    <a:pt x="1493950" y="31508"/>
                    <a:pt x="1516389" y="44695"/>
                    <a:pt x="1527819" y="608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9">
              <a:extLst>
                <a:ext uri="{FF2B5EF4-FFF2-40B4-BE49-F238E27FC236}">
                  <a16:creationId xmlns:a16="http://schemas.microsoft.com/office/drawing/2014/main" xmlns="" id="{D4A61D15-26CB-49FD-B402-08E372C72C3E}"/>
                </a:ext>
              </a:extLst>
            </p:cNvPr>
            <p:cNvSpPr/>
            <p:nvPr/>
          </p:nvSpPr>
          <p:spPr>
            <a:xfrm>
              <a:off x="5093567" y="2223140"/>
              <a:ext cx="1483913" cy="273596"/>
            </a:xfrm>
            <a:custGeom>
              <a:avLst/>
              <a:gdLst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102320 w 1483913"/>
                <a:gd name="connsiteY5" fmla="*/ 27734 h 275595"/>
                <a:gd name="connsiteX6" fmla="*/ 235670 w 1483913"/>
                <a:gd name="connsiteY6" fmla="*/ 66786 h 275595"/>
                <a:gd name="connsiteX7" fmla="*/ 596667 w 1483913"/>
                <a:gd name="connsiteY7" fmla="*/ 116316 h 275595"/>
                <a:gd name="connsiteX8" fmla="*/ 1021482 w 1483913"/>
                <a:gd name="connsiteY8" fmla="*/ 108697 h 275595"/>
                <a:gd name="connsiteX9" fmla="*/ 1244367 w 1483913"/>
                <a:gd name="connsiteY9" fmla="*/ 66786 h 275595"/>
                <a:gd name="connsiteX10" fmla="*/ 1376765 w 1483913"/>
                <a:gd name="connsiteY10" fmla="*/ 30591 h 275595"/>
                <a:gd name="connsiteX11" fmla="*/ 1415818 w 1483913"/>
                <a:gd name="connsiteY11" fmla="*/ 20114 h 275595"/>
                <a:gd name="connsiteX12" fmla="*/ 1475825 w 1483913"/>
                <a:gd name="connsiteY12" fmla="*/ 5826 h 275595"/>
                <a:gd name="connsiteX13" fmla="*/ 1465348 w 1483913"/>
                <a:gd name="connsiteY13" fmla="*/ 81074 h 275595"/>
                <a:gd name="connsiteX14" fmla="*/ 1326283 w 1483913"/>
                <a:gd name="connsiteY14" fmla="*/ 190611 h 275595"/>
                <a:gd name="connsiteX15" fmla="*/ 936710 w 1483913"/>
                <a:gd name="connsiteY15" fmla="*/ 267764 h 275595"/>
                <a:gd name="connsiteX16" fmla="*/ 326158 w 1483913"/>
                <a:gd name="connsiteY16" fmla="*/ 239189 h 275595"/>
                <a:gd name="connsiteX17" fmla="*/ 97558 w 1483913"/>
                <a:gd name="connsiteY17" fmla="*/ 162036 h 275595"/>
                <a:gd name="connsiteX18" fmla="*/ 5165 w 1483913"/>
                <a:gd name="connsiteY18" fmla="*/ 47736 h 275595"/>
                <a:gd name="connsiteX19" fmla="*/ 8023 w 1483913"/>
                <a:gd name="connsiteY19" fmla="*/ 2969 h 275595"/>
                <a:gd name="connsiteX20" fmla="*/ 17488 w 1483913"/>
                <a:gd name="connsiteY20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235670 w 1483913"/>
                <a:gd name="connsiteY5" fmla="*/ 66786 h 275595"/>
                <a:gd name="connsiteX6" fmla="*/ 596667 w 1483913"/>
                <a:gd name="connsiteY6" fmla="*/ 116316 h 275595"/>
                <a:gd name="connsiteX7" fmla="*/ 1021482 w 1483913"/>
                <a:gd name="connsiteY7" fmla="*/ 108697 h 275595"/>
                <a:gd name="connsiteX8" fmla="*/ 1244367 w 1483913"/>
                <a:gd name="connsiteY8" fmla="*/ 66786 h 275595"/>
                <a:gd name="connsiteX9" fmla="*/ 1376765 w 1483913"/>
                <a:gd name="connsiteY9" fmla="*/ 30591 h 275595"/>
                <a:gd name="connsiteX10" fmla="*/ 1415818 w 1483913"/>
                <a:gd name="connsiteY10" fmla="*/ 20114 h 275595"/>
                <a:gd name="connsiteX11" fmla="*/ 1475825 w 1483913"/>
                <a:gd name="connsiteY11" fmla="*/ 5826 h 275595"/>
                <a:gd name="connsiteX12" fmla="*/ 1465348 w 1483913"/>
                <a:gd name="connsiteY12" fmla="*/ 81074 h 275595"/>
                <a:gd name="connsiteX13" fmla="*/ 1326283 w 1483913"/>
                <a:gd name="connsiteY13" fmla="*/ 190611 h 275595"/>
                <a:gd name="connsiteX14" fmla="*/ 936710 w 1483913"/>
                <a:gd name="connsiteY14" fmla="*/ 267764 h 275595"/>
                <a:gd name="connsiteX15" fmla="*/ 326158 w 1483913"/>
                <a:gd name="connsiteY15" fmla="*/ 239189 h 275595"/>
                <a:gd name="connsiteX16" fmla="*/ 97558 w 1483913"/>
                <a:gd name="connsiteY16" fmla="*/ 162036 h 275595"/>
                <a:gd name="connsiteX17" fmla="*/ 5165 w 1483913"/>
                <a:gd name="connsiteY17" fmla="*/ 47736 h 275595"/>
                <a:gd name="connsiteX18" fmla="*/ 8023 w 1483913"/>
                <a:gd name="connsiteY18" fmla="*/ 2969 h 275595"/>
                <a:gd name="connsiteX19" fmla="*/ 17488 w 1483913"/>
                <a:gd name="connsiteY19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235670 w 1483913"/>
                <a:gd name="connsiteY4" fmla="*/ 66786 h 275595"/>
                <a:gd name="connsiteX5" fmla="*/ 596667 w 1483913"/>
                <a:gd name="connsiteY5" fmla="*/ 116316 h 275595"/>
                <a:gd name="connsiteX6" fmla="*/ 1021482 w 1483913"/>
                <a:gd name="connsiteY6" fmla="*/ 108697 h 275595"/>
                <a:gd name="connsiteX7" fmla="*/ 1244367 w 1483913"/>
                <a:gd name="connsiteY7" fmla="*/ 66786 h 275595"/>
                <a:gd name="connsiteX8" fmla="*/ 1376765 w 1483913"/>
                <a:gd name="connsiteY8" fmla="*/ 30591 h 275595"/>
                <a:gd name="connsiteX9" fmla="*/ 1415818 w 1483913"/>
                <a:gd name="connsiteY9" fmla="*/ 20114 h 275595"/>
                <a:gd name="connsiteX10" fmla="*/ 1475825 w 1483913"/>
                <a:gd name="connsiteY10" fmla="*/ 5826 h 275595"/>
                <a:gd name="connsiteX11" fmla="*/ 1465348 w 1483913"/>
                <a:gd name="connsiteY11" fmla="*/ 81074 h 275595"/>
                <a:gd name="connsiteX12" fmla="*/ 1326283 w 1483913"/>
                <a:gd name="connsiteY12" fmla="*/ 190611 h 275595"/>
                <a:gd name="connsiteX13" fmla="*/ 936710 w 1483913"/>
                <a:gd name="connsiteY13" fmla="*/ 267764 h 275595"/>
                <a:gd name="connsiteX14" fmla="*/ 326158 w 1483913"/>
                <a:gd name="connsiteY14" fmla="*/ 239189 h 275595"/>
                <a:gd name="connsiteX15" fmla="*/ 97558 w 1483913"/>
                <a:gd name="connsiteY15" fmla="*/ 162036 h 275595"/>
                <a:gd name="connsiteX16" fmla="*/ 5165 w 1483913"/>
                <a:gd name="connsiteY16" fmla="*/ 47736 h 275595"/>
                <a:gd name="connsiteX17" fmla="*/ 8023 w 1483913"/>
                <a:gd name="connsiteY17" fmla="*/ 2969 h 275595"/>
                <a:gd name="connsiteX18" fmla="*/ 17488 w 1483913"/>
                <a:gd name="connsiteY18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84342 w 1483913"/>
                <a:gd name="connsiteY2" fmla="*/ 20947 h 275595"/>
                <a:gd name="connsiteX3" fmla="*/ 235670 w 1483913"/>
                <a:gd name="connsiteY3" fmla="*/ 66786 h 275595"/>
                <a:gd name="connsiteX4" fmla="*/ 596667 w 1483913"/>
                <a:gd name="connsiteY4" fmla="*/ 116316 h 275595"/>
                <a:gd name="connsiteX5" fmla="*/ 1021482 w 1483913"/>
                <a:gd name="connsiteY5" fmla="*/ 108697 h 275595"/>
                <a:gd name="connsiteX6" fmla="*/ 1244367 w 1483913"/>
                <a:gd name="connsiteY6" fmla="*/ 66786 h 275595"/>
                <a:gd name="connsiteX7" fmla="*/ 1376765 w 1483913"/>
                <a:gd name="connsiteY7" fmla="*/ 30591 h 275595"/>
                <a:gd name="connsiteX8" fmla="*/ 1415818 w 1483913"/>
                <a:gd name="connsiteY8" fmla="*/ 20114 h 275595"/>
                <a:gd name="connsiteX9" fmla="*/ 1475825 w 1483913"/>
                <a:gd name="connsiteY9" fmla="*/ 5826 h 275595"/>
                <a:gd name="connsiteX10" fmla="*/ 1465348 w 1483913"/>
                <a:gd name="connsiteY10" fmla="*/ 81074 h 275595"/>
                <a:gd name="connsiteX11" fmla="*/ 1326283 w 1483913"/>
                <a:gd name="connsiteY11" fmla="*/ 190611 h 275595"/>
                <a:gd name="connsiteX12" fmla="*/ 936710 w 1483913"/>
                <a:gd name="connsiteY12" fmla="*/ 267764 h 275595"/>
                <a:gd name="connsiteX13" fmla="*/ 326158 w 1483913"/>
                <a:gd name="connsiteY13" fmla="*/ 239189 h 275595"/>
                <a:gd name="connsiteX14" fmla="*/ 97558 w 1483913"/>
                <a:gd name="connsiteY14" fmla="*/ 162036 h 275595"/>
                <a:gd name="connsiteX15" fmla="*/ 5165 w 1483913"/>
                <a:gd name="connsiteY15" fmla="*/ 47736 h 275595"/>
                <a:gd name="connsiteX16" fmla="*/ 8023 w 1483913"/>
                <a:gd name="connsiteY16" fmla="*/ 2969 h 275595"/>
                <a:gd name="connsiteX17" fmla="*/ 17488 w 1483913"/>
                <a:gd name="connsiteY17" fmla="*/ 37 h 275595"/>
                <a:gd name="connsiteX0" fmla="*/ 17488 w 1483913"/>
                <a:gd name="connsiteY0" fmla="*/ 37 h 275595"/>
                <a:gd name="connsiteX1" fmla="*/ 84342 w 1483913"/>
                <a:gd name="connsiteY1" fmla="*/ 20947 h 275595"/>
                <a:gd name="connsiteX2" fmla="*/ 235670 w 1483913"/>
                <a:gd name="connsiteY2" fmla="*/ 66786 h 275595"/>
                <a:gd name="connsiteX3" fmla="*/ 596667 w 1483913"/>
                <a:gd name="connsiteY3" fmla="*/ 116316 h 275595"/>
                <a:gd name="connsiteX4" fmla="*/ 1021482 w 1483913"/>
                <a:gd name="connsiteY4" fmla="*/ 108697 h 275595"/>
                <a:gd name="connsiteX5" fmla="*/ 1244367 w 1483913"/>
                <a:gd name="connsiteY5" fmla="*/ 66786 h 275595"/>
                <a:gd name="connsiteX6" fmla="*/ 1376765 w 1483913"/>
                <a:gd name="connsiteY6" fmla="*/ 30591 h 275595"/>
                <a:gd name="connsiteX7" fmla="*/ 1415818 w 1483913"/>
                <a:gd name="connsiteY7" fmla="*/ 20114 h 275595"/>
                <a:gd name="connsiteX8" fmla="*/ 1475825 w 1483913"/>
                <a:gd name="connsiteY8" fmla="*/ 5826 h 275595"/>
                <a:gd name="connsiteX9" fmla="*/ 1465348 w 1483913"/>
                <a:gd name="connsiteY9" fmla="*/ 81074 h 275595"/>
                <a:gd name="connsiteX10" fmla="*/ 1326283 w 1483913"/>
                <a:gd name="connsiteY10" fmla="*/ 190611 h 275595"/>
                <a:gd name="connsiteX11" fmla="*/ 936710 w 1483913"/>
                <a:gd name="connsiteY11" fmla="*/ 267764 h 275595"/>
                <a:gd name="connsiteX12" fmla="*/ 326158 w 1483913"/>
                <a:gd name="connsiteY12" fmla="*/ 239189 h 275595"/>
                <a:gd name="connsiteX13" fmla="*/ 97558 w 1483913"/>
                <a:gd name="connsiteY13" fmla="*/ 162036 h 275595"/>
                <a:gd name="connsiteX14" fmla="*/ 5165 w 1483913"/>
                <a:gd name="connsiteY14" fmla="*/ 47736 h 275595"/>
                <a:gd name="connsiteX15" fmla="*/ 8023 w 1483913"/>
                <a:gd name="connsiteY15" fmla="*/ 2969 h 275595"/>
                <a:gd name="connsiteX16" fmla="*/ 17488 w 1483913"/>
                <a:gd name="connsiteY16" fmla="*/ 37 h 275595"/>
                <a:gd name="connsiteX0" fmla="*/ 8023 w 1483913"/>
                <a:gd name="connsiteY0" fmla="*/ 2431 h 275057"/>
                <a:gd name="connsiteX1" fmla="*/ 84342 w 1483913"/>
                <a:gd name="connsiteY1" fmla="*/ 20409 h 275057"/>
                <a:gd name="connsiteX2" fmla="*/ 235670 w 1483913"/>
                <a:gd name="connsiteY2" fmla="*/ 66248 h 275057"/>
                <a:gd name="connsiteX3" fmla="*/ 596667 w 1483913"/>
                <a:gd name="connsiteY3" fmla="*/ 115778 h 275057"/>
                <a:gd name="connsiteX4" fmla="*/ 1021482 w 1483913"/>
                <a:gd name="connsiteY4" fmla="*/ 108159 h 275057"/>
                <a:gd name="connsiteX5" fmla="*/ 1244367 w 1483913"/>
                <a:gd name="connsiteY5" fmla="*/ 66248 h 275057"/>
                <a:gd name="connsiteX6" fmla="*/ 1376765 w 1483913"/>
                <a:gd name="connsiteY6" fmla="*/ 30053 h 275057"/>
                <a:gd name="connsiteX7" fmla="*/ 1415818 w 1483913"/>
                <a:gd name="connsiteY7" fmla="*/ 19576 h 275057"/>
                <a:gd name="connsiteX8" fmla="*/ 1475825 w 1483913"/>
                <a:gd name="connsiteY8" fmla="*/ 5288 h 275057"/>
                <a:gd name="connsiteX9" fmla="*/ 1465348 w 1483913"/>
                <a:gd name="connsiteY9" fmla="*/ 80536 h 275057"/>
                <a:gd name="connsiteX10" fmla="*/ 1326283 w 1483913"/>
                <a:gd name="connsiteY10" fmla="*/ 190073 h 275057"/>
                <a:gd name="connsiteX11" fmla="*/ 936710 w 1483913"/>
                <a:gd name="connsiteY11" fmla="*/ 267226 h 275057"/>
                <a:gd name="connsiteX12" fmla="*/ 326158 w 1483913"/>
                <a:gd name="connsiteY12" fmla="*/ 238651 h 275057"/>
                <a:gd name="connsiteX13" fmla="*/ 97558 w 1483913"/>
                <a:gd name="connsiteY13" fmla="*/ 161498 h 275057"/>
                <a:gd name="connsiteX14" fmla="*/ 5165 w 1483913"/>
                <a:gd name="connsiteY14" fmla="*/ 47198 h 275057"/>
                <a:gd name="connsiteX15" fmla="*/ 8023 w 1483913"/>
                <a:gd name="connsiteY15" fmla="*/ 2431 h 275057"/>
                <a:gd name="connsiteX0" fmla="*/ 8023 w 1483913"/>
                <a:gd name="connsiteY0" fmla="*/ 970 h 273596"/>
                <a:gd name="connsiteX1" fmla="*/ 84342 w 1483913"/>
                <a:gd name="connsiteY1" fmla="*/ 18948 h 273596"/>
                <a:gd name="connsiteX2" fmla="*/ 235670 w 1483913"/>
                <a:gd name="connsiteY2" fmla="*/ 64787 h 273596"/>
                <a:gd name="connsiteX3" fmla="*/ 596667 w 1483913"/>
                <a:gd name="connsiteY3" fmla="*/ 114317 h 273596"/>
                <a:gd name="connsiteX4" fmla="*/ 1021482 w 1483913"/>
                <a:gd name="connsiteY4" fmla="*/ 106698 h 273596"/>
                <a:gd name="connsiteX5" fmla="*/ 1244367 w 1483913"/>
                <a:gd name="connsiteY5" fmla="*/ 64787 h 273596"/>
                <a:gd name="connsiteX6" fmla="*/ 1376765 w 1483913"/>
                <a:gd name="connsiteY6" fmla="*/ 28592 h 273596"/>
                <a:gd name="connsiteX7" fmla="*/ 1475825 w 1483913"/>
                <a:gd name="connsiteY7" fmla="*/ 3827 h 273596"/>
                <a:gd name="connsiteX8" fmla="*/ 1465348 w 1483913"/>
                <a:gd name="connsiteY8" fmla="*/ 79075 h 273596"/>
                <a:gd name="connsiteX9" fmla="*/ 1326283 w 1483913"/>
                <a:gd name="connsiteY9" fmla="*/ 188612 h 273596"/>
                <a:gd name="connsiteX10" fmla="*/ 936710 w 1483913"/>
                <a:gd name="connsiteY10" fmla="*/ 265765 h 273596"/>
                <a:gd name="connsiteX11" fmla="*/ 326158 w 1483913"/>
                <a:gd name="connsiteY11" fmla="*/ 237190 h 273596"/>
                <a:gd name="connsiteX12" fmla="*/ 97558 w 1483913"/>
                <a:gd name="connsiteY12" fmla="*/ 160037 h 273596"/>
                <a:gd name="connsiteX13" fmla="*/ 5165 w 1483913"/>
                <a:gd name="connsiteY13" fmla="*/ 45737 h 273596"/>
                <a:gd name="connsiteX14" fmla="*/ 8023 w 1483913"/>
                <a:gd name="connsiteY14" fmla="*/ 970 h 27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83913" h="273596">
                  <a:moveTo>
                    <a:pt x="8023" y="970"/>
                  </a:moveTo>
                  <a:cubicBezTo>
                    <a:pt x="21219" y="-3495"/>
                    <a:pt x="46401" y="8312"/>
                    <a:pt x="84342" y="18948"/>
                  </a:cubicBezTo>
                  <a:lnTo>
                    <a:pt x="235670" y="64787"/>
                  </a:lnTo>
                  <a:cubicBezTo>
                    <a:pt x="354732" y="91457"/>
                    <a:pt x="474747" y="107650"/>
                    <a:pt x="596667" y="114317"/>
                  </a:cubicBezTo>
                  <a:cubicBezTo>
                    <a:pt x="738590" y="120985"/>
                    <a:pt x="879560" y="127652"/>
                    <a:pt x="1021482" y="106698"/>
                  </a:cubicBezTo>
                  <a:cubicBezTo>
                    <a:pt x="1096730" y="95267"/>
                    <a:pt x="1169120" y="76217"/>
                    <a:pt x="1244367" y="64787"/>
                  </a:cubicBezTo>
                  <a:cubicBezTo>
                    <a:pt x="1288182" y="48595"/>
                    <a:pt x="1331997" y="37165"/>
                    <a:pt x="1376765" y="28592"/>
                  </a:cubicBezTo>
                  <a:cubicBezTo>
                    <a:pt x="1415341" y="18432"/>
                    <a:pt x="1461061" y="-4587"/>
                    <a:pt x="1475825" y="3827"/>
                  </a:cubicBezTo>
                  <a:cubicBezTo>
                    <a:pt x="1493923" y="24782"/>
                    <a:pt x="1477730" y="55262"/>
                    <a:pt x="1465348" y="79075"/>
                  </a:cubicBezTo>
                  <a:cubicBezTo>
                    <a:pt x="1435820" y="136225"/>
                    <a:pt x="1383433" y="165752"/>
                    <a:pt x="1326283" y="188612"/>
                  </a:cubicBezTo>
                  <a:cubicBezTo>
                    <a:pt x="1201505" y="239095"/>
                    <a:pt x="1069108" y="255287"/>
                    <a:pt x="936710" y="265765"/>
                  </a:cubicBezTo>
                  <a:cubicBezTo>
                    <a:pt x="731923" y="281005"/>
                    <a:pt x="528088" y="275290"/>
                    <a:pt x="326158" y="237190"/>
                  </a:cubicBezTo>
                  <a:cubicBezTo>
                    <a:pt x="246148" y="221950"/>
                    <a:pt x="168995" y="200995"/>
                    <a:pt x="97558" y="160037"/>
                  </a:cubicBezTo>
                  <a:cubicBezTo>
                    <a:pt x="52790" y="133367"/>
                    <a:pt x="15643" y="99077"/>
                    <a:pt x="5165" y="45737"/>
                  </a:cubicBezTo>
                  <a:cubicBezTo>
                    <a:pt x="2308" y="30497"/>
                    <a:pt x="-6265" y="12400"/>
                    <a:pt x="8023" y="9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20">
              <a:extLst>
                <a:ext uri="{FF2B5EF4-FFF2-40B4-BE49-F238E27FC236}">
                  <a16:creationId xmlns:a16="http://schemas.microsoft.com/office/drawing/2014/main" xmlns="" id="{6CF93A0F-41FC-42F8-9137-35C9E5B6924E}"/>
                </a:ext>
              </a:extLst>
            </p:cNvPr>
            <p:cNvSpPr/>
            <p:nvPr/>
          </p:nvSpPr>
          <p:spPr>
            <a:xfrm>
              <a:off x="5157059" y="2241254"/>
              <a:ext cx="1343025" cy="209550"/>
            </a:xfrm>
            <a:custGeom>
              <a:avLst/>
              <a:gdLst>
                <a:gd name="connsiteX0" fmla="*/ 1352326 w 1343025"/>
                <a:gd name="connsiteY0" fmla="*/ 0 h 209550"/>
                <a:gd name="connsiteX1" fmla="*/ 1289461 w 1343025"/>
                <a:gd name="connsiteY1" fmla="*/ 100013 h 209550"/>
                <a:gd name="connsiteX2" fmla="*/ 1042763 w 1343025"/>
                <a:gd name="connsiteY2" fmla="*/ 179070 h 209550"/>
                <a:gd name="connsiteX3" fmla="*/ 617948 w 1343025"/>
                <a:gd name="connsiteY3" fmla="*/ 208598 h 209550"/>
                <a:gd name="connsiteX4" fmla="*/ 181703 w 1343025"/>
                <a:gd name="connsiteY4" fmla="*/ 152400 h 209550"/>
                <a:gd name="connsiteX5" fmla="*/ 44543 w 1343025"/>
                <a:gd name="connsiteY5" fmla="*/ 89535 h 209550"/>
                <a:gd name="connsiteX6" fmla="*/ 728 w 1343025"/>
                <a:gd name="connsiteY6" fmla="*/ 952 h 209550"/>
                <a:gd name="connsiteX7" fmla="*/ 38828 w 1343025"/>
                <a:gd name="connsiteY7" fmla="*/ 8573 h 209550"/>
                <a:gd name="connsiteX8" fmla="*/ 240758 w 1343025"/>
                <a:gd name="connsiteY8" fmla="*/ 109538 h 209550"/>
                <a:gd name="connsiteX9" fmla="*/ 509363 w 1343025"/>
                <a:gd name="connsiteY9" fmla="*/ 145733 h 209550"/>
                <a:gd name="connsiteX10" fmla="*/ 965611 w 1343025"/>
                <a:gd name="connsiteY10" fmla="*/ 132398 h 209550"/>
                <a:gd name="connsiteX11" fmla="*/ 1313273 w 1343025"/>
                <a:gd name="connsiteY11" fmla="*/ 10477 h 209550"/>
                <a:gd name="connsiteX12" fmla="*/ 1352326 w 1343025"/>
                <a:gd name="connsiteY12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25" h="209550">
                  <a:moveTo>
                    <a:pt x="1352326" y="0"/>
                  </a:moveTo>
                  <a:cubicBezTo>
                    <a:pt x="1350421" y="44767"/>
                    <a:pt x="1326608" y="76200"/>
                    <a:pt x="1289461" y="100013"/>
                  </a:cubicBezTo>
                  <a:cubicBezTo>
                    <a:pt x="1214213" y="147638"/>
                    <a:pt x="1128488" y="164783"/>
                    <a:pt x="1042763" y="179070"/>
                  </a:cubicBezTo>
                  <a:cubicBezTo>
                    <a:pt x="901793" y="200977"/>
                    <a:pt x="759871" y="214313"/>
                    <a:pt x="617948" y="208598"/>
                  </a:cubicBezTo>
                  <a:cubicBezTo>
                    <a:pt x="471263" y="201930"/>
                    <a:pt x="324578" y="192405"/>
                    <a:pt x="181703" y="152400"/>
                  </a:cubicBezTo>
                  <a:cubicBezTo>
                    <a:pt x="133126" y="138113"/>
                    <a:pt x="85501" y="120967"/>
                    <a:pt x="44543" y="89535"/>
                  </a:cubicBezTo>
                  <a:cubicBezTo>
                    <a:pt x="15016" y="67627"/>
                    <a:pt x="-4034" y="40005"/>
                    <a:pt x="728" y="952"/>
                  </a:cubicBezTo>
                  <a:cubicBezTo>
                    <a:pt x="14063" y="1905"/>
                    <a:pt x="28351" y="-2858"/>
                    <a:pt x="38828" y="8573"/>
                  </a:cubicBezTo>
                  <a:cubicBezTo>
                    <a:pt x="97883" y="58102"/>
                    <a:pt x="166463" y="89535"/>
                    <a:pt x="240758" y="109538"/>
                  </a:cubicBezTo>
                  <a:cubicBezTo>
                    <a:pt x="328388" y="133350"/>
                    <a:pt x="418876" y="142875"/>
                    <a:pt x="509363" y="145733"/>
                  </a:cubicBezTo>
                  <a:cubicBezTo>
                    <a:pt x="661763" y="150495"/>
                    <a:pt x="813211" y="152400"/>
                    <a:pt x="965611" y="132398"/>
                  </a:cubicBezTo>
                  <a:cubicBezTo>
                    <a:pt x="1090388" y="115252"/>
                    <a:pt x="1205641" y="74295"/>
                    <a:pt x="1313273" y="10477"/>
                  </a:cubicBezTo>
                  <a:cubicBezTo>
                    <a:pt x="1326608" y="7620"/>
                    <a:pt x="1339943" y="3810"/>
                    <a:pt x="135232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21">
              <a:extLst>
                <a:ext uri="{FF2B5EF4-FFF2-40B4-BE49-F238E27FC236}">
                  <a16:creationId xmlns:a16="http://schemas.microsoft.com/office/drawing/2014/main" xmlns="" id="{A3BF491C-501A-4BAC-909F-126D4CB0C28B}"/>
                </a:ext>
              </a:extLst>
            </p:cNvPr>
            <p:cNvSpPr/>
            <p:nvPr/>
          </p:nvSpPr>
          <p:spPr>
            <a:xfrm>
              <a:off x="4624786" y="2779870"/>
              <a:ext cx="2457639" cy="3050139"/>
            </a:xfrm>
            <a:custGeom>
              <a:avLst/>
              <a:gdLst>
                <a:gd name="connsiteX0" fmla="*/ 148191 w 2485469"/>
                <a:gd name="connsiteY0" fmla="*/ 1538785 h 3034864"/>
                <a:gd name="connsiteX1" fmla="*/ 213913 w 2485469"/>
                <a:gd name="connsiteY1" fmla="*/ 1628320 h 3034864"/>
                <a:gd name="connsiteX2" fmla="*/ 232320 w 2485469"/>
                <a:gd name="connsiteY2" fmla="*/ 1634418 h 3034864"/>
                <a:gd name="connsiteX3" fmla="*/ 230806 w 2485469"/>
                <a:gd name="connsiteY3" fmla="*/ 1548041 h 3034864"/>
                <a:gd name="connsiteX4" fmla="*/ 618310 w 2485469"/>
                <a:gd name="connsiteY4" fmla="*/ 736079 h 3034864"/>
                <a:gd name="connsiteX5" fmla="*/ 626638 w 2485469"/>
                <a:gd name="connsiteY5" fmla="*/ 745978 h 3034864"/>
                <a:gd name="connsiteX6" fmla="*/ 630860 w 2485469"/>
                <a:gd name="connsiteY6" fmla="*/ 743236 h 3034864"/>
                <a:gd name="connsiteX7" fmla="*/ 987136 w 2485469"/>
                <a:gd name="connsiteY7" fmla="*/ 695020 h 3034864"/>
                <a:gd name="connsiteX8" fmla="*/ 979196 w 2485469"/>
                <a:gd name="connsiteY8" fmla="*/ 701232 h 3034864"/>
                <a:gd name="connsiteX9" fmla="*/ 993969 w 2485469"/>
                <a:gd name="connsiteY9" fmla="*/ 723414 h 3034864"/>
                <a:gd name="connsiteX10" fmla="*/ 1026297 w 2485469"/>
                <a:gd name="connsiteY10" fmla="*/ 699000 h 3034864"/>
                <a:gd name="connsiteX11" fmla="*/ 1014446 w 2485469"/>
                <a:gd name="connsiteY11" fmla="*/ 700853 h 3034864"/>
                <a:gd name="connsiteX12" fmla="*/ 1597304 w 2485469"/>
                <a:gd name="connsiteY12" fmla="*/ 629087 h 3034864"/>
                <a:gd name="connsiteX13" fmla="*/ 1621233 w 2485469"/>
                <a:gd name="connsiteY13" fmla="*/ 657962 h 3034864"/>
                <a:gd name="connsiteX14" fmla="*/ 1648379 w 2485469"/>
                <a:gd name="connsiteY14" fmla="*/ 703920 h 3034864"/>
                <a:gd name="connsiteX15" fmla="*/ 1649915 w 2485469"/>
                <a:gd name="connsiteY15" fmla="*/ 708616 h 3034864"/>
                <a:gd name="connsiteX16" fmla="*/ 1657811 w 2485469"/>
                <a:gd name="connsiteY16" fmla="*/ 709964 h 3034864"/>
                <a:gd name="connsiteX17" fmla="*/ 1746426 w 2485469"/>
                <a:gd name="connsiteY17" fmla="*/ 697210 h 3034864"/>
                <a:gd name="connsiteX18" fmla="*/ 1781679 w 2485469"/>
                <a:gd name="connsiteY18" fmla="*/ 718904 h 3034864"/>
                <a:gd name="connsiteX19" fmla="*/ 1798544 w 2485469"/>
                <a:gd name="connsiteY19" fmla="*/ 766050 h 3034864"/>
                <a:gd name="connsiteX20" fmla="*/ 1800747 w 2485469"/>
                <a:gd name="connsiteY20" fmla="*/ 769305 h 3034864"/>
                <a:gd name="connsiteX21" fmla="*/ 1798873 w 2485469"/>
                <a:gd name="connsiteY21" fmla="*/ 757735 h 3034864"/>
                <a:gd name="connsiteX22" fmla="*/ 1811256 w 2485469"/>
                <a:gd name="connsiteY22" fmla="*/ 723445 h 3034864"/>
                <a:gd name="connsiteX23" fmla="*/ 1813112 w 2485469"/>
                <a:gd name="connsiteY23" fmla="*/ 722693 h 3034864"/>
                <a:gd name="connsiteX24" fmla="*/ 1800549 w 2485469"/>
                <a:gd name="connsiteY24" fmla="*/ 693933 h 3034864"/>
                <a:gd name="connsiteX25" fmla="*/ 1800366 w 2485469"/>
                <a:gd name="connsiteY25" fmla="*/ 677817 h 3034864"/>
                <a:gd name="connsiteX26" fmla="*/ 1805830 w 2485469"/>
                <a:gd name="connsiteY26" fmla="*/ 666304 h 3034864"/>
                <a:gd name="connsiteX27" fmla="*/ 1789989 w 2485469"/>
                <a:gd name="connsiteY27" fmla="*/ 666474 h 3034864"/>
                <a:gd name="connsiteX28" fmla="*/ 1729341 w 2485469"/>
                <a:gd name="connsiteY28" fmla="*/ 653913 h 3034864"/>
                <a:gd name="connsiteX29" fmla="*/ 1717416 w 2485469"/>
                <a:gd name="connsiteY29" fmla="*/ 649593 h 3034864"/>
                <a:gd name="connsiteX30" fmla="*/ 1629323 w 2485469"/>
                <a:gd name="connsiteY30" fmla="*/ 641194 h 3034864"/>
                <a:gd name="connsiteX31" fmla="*/ 1053415 w 2485469"/>
                <a:gd name="connsiteY31" fmla="*/ 435761 h 3034864"/>
                <a:gd name="connsiteX32" fmla="*/ 1048664 w 2485469"/>
                <a:gd name="connsiteY32" fmla="*/ 439388 h 3034864"/>
                <a:gd name="connsiteX33" fmla="*/ 1051298 w 2485469"/>
                <a:gd name="connsiteY33" fmla="*/ 441734 h 3034864"/>
                <a:gd name="connsiteX34" fmla="*/ 1062145 w 2485469"/>
                <a:gd name="connsiteY34" fmla="*/ 468513 h 3034864"/>
                <a:gd name="connsiteX35" fmla="*/ 1068749 w 2485469"/>
                <a:gd name="connsiteY35" fmla="*/ 507803 h 3034864"/>
                <a:gd name="connsiteX36" fmla="*/ 1078698 w 2485469"/>
                <a:gd name="connsiteY36" fmla="*/ 499386 h 3034864"/>
                <a:gd name="connsiteX37" fmla="*/ 1068133 w 2485469"/>
                <a:gd name="connsiteY37" fmla="*/ 468174 h 3034864"/>
                <a:gd name="connsiteX38" fmla="*/ 1514076 w 2485469"/>
                <a:gd name="connsiteY38" fmla="*/ 290058 h 3034864"/>
                <a:gd name="connsiteX39" fmla="*/ 1477881 w 2485469"/>
                <a:gd name="connsiteY39" fmla="*/ 381498 h 3034864"/>
                <a:gd name="connsiteX40" fmla="*/ 1408349 w 2485469"/>
                <a:gd name="connsiteY40" fmla="*/ 440553 h 3034864"/>
                <a:gd name="connsiteX41" fmla="*/ 1241661 w 2485469"/>
                <a:gd name="connsiteY41" fmla="*/ 418645 h 3034864"/>
                <a:gd name="connsiteX42" fmla="*/ 1181654 w 2485469"/>
                <a:gd name="connsiteY42" fmla="*/ 330063 h 3034864"/>
                <a:gd name="connsiteX43" fmla="*/ 1514076 w 2485469"/>
                <a:gd name="connsiteY43" fmla="*/ 290058 h 3034864"/>
                <a:gd name="connsiteX44" fmla="*/ 1847451 w 2485469"/>
                <a:gd name="connsiteY44" fmla="*/ 212905 h 3034864"/>
                <a:gd name="connsiteX45" fmla="*/ 1856023 w 2485469"/>
                <a:gd name="connsiteY45" fmla="*/ 216715 h 3034864"/>
                <a:gd name="connsiteX46" fmla="*/ 2049381 w 2485469"/>
                <a:gd name="connsiteY46" fmla="*/ 252910 h 3034864"/>
                <a:gd name="connsiteX47" fmla="*/ 2228451 w 2485469"/>
                <a:gd name="connsiteY47" fmla="*/ 229098 h 3034864"/>
                <a:gd name="connsiteX48" fmla="*/ 2383708 w 2485469"/>
                <a:gd name="connsiteY48" fmla="*/ 358638 h 3034864"/>
                <a:gd name="connsiteX49" fmla="*/ 2397996 w 2485469"/>
                <a:gd name="connsiteY49" fmla="*/ 375783 h 3034864"/>
                <a:gd name="connsiteX50" fmla="*/ 2361801 w 2485469"/>
                <a:gd name="connsiteY50" fmla="*/ 550090 h 3034864"/>
                <a:gd name="connsiteX51" fmla="*/ 2333405 w 2485469"/>
                <a:gd name="connsiteY51" fmla="*/ 633137 h 3034864"/>
                <a:gd name="connsiteX52" fmla="*/ 2337475 w 2485469"/>
                <a:gd name="connsiteY52" fmla="*/ 645113 h 3034864"/>
                <a:gd name="connsiteX53" fmla="*/ 2388241 w 2485469"/>
                <a:gd name="connsiteY53" fmla="*/ 599333 h 3034864"/>
                <a:gd name="connsiteX54" fmla="*/ 2386334 w 2485469"/>
                <a:gd name="connsiteY54" fmla="*/ 762354 h 3034864"/>
                <a:gd name="connsiteX55" fmla="*/ 2395002 w 2485469"/>
                <a:gd name="connsiteY55" fmla="*/ 764101 h 3034864"/>
                <a:gd name="connsiteX56" fmla="*/ 2437035 w 2485469"/>
                <a:gd name="connsiteY56" fmla="*/ 805683 h 3034864"/>
                <a:gd name="connsiteX57" fmla="*/ 2401782 w 2485469"/>
                <a:gd name="connsiteY57" fmla="*/ 882517 h 3034864"/>
                <a:gd name="connsiteX58" fmla="*/ 2384783 w 2485469"/>
                <a:gd name="connsiteY58" fmla="*/ 894889 h 3034864"/>
                <a:gd name="connsiteX59" fmla="*/ 2382794 w 2485469"/>
                <a:gd name="connsiteY59" fmla="*/ 1064889 h 3034864"/>
                <a:gd name="connsiteX60" fmla="*/ 2409437 w 2485469"/>
                <a:gd name="connsiteY60" fmla="*/ 1082061 h 3034864"/>
                <a:gd name="connsiteX61" fmla="*/ 2484944 w 2485469"/>
                <a:gd name="connsiteY61" fmla="*/ 1230533 h 3034864"/>
                <a:gd name="connsiteX62" fmla="*/ 2403590 w 2485469"/>
                <a:gd name="connsiteY62" fmla="*/ 1397761 h 3034864"/>
                <a:gd name="connsiteX63" fmla="*/ 2376917 w 2485469"/>
                <a:gd name="connsiteY63" fmla="*/ 1408895 h 3034864"/>
                <a:gd name="connsiteX64" fmla="*/ 2374596 w 2485469"/>
                <a:gd name="connsiteY64" fmla="*/ 1541333 h 3034864"/>
                <a:gd name="connsiteX65" fmla="*/ 2379522 w 2485469"/>
                <a:gd name="connsiteY65" fmla="*/ 1546234 h 3034864"/>
                <a:gd name="connsiteX66" fmla="*/ 2423477 w 2485469"/>
                <a:gd name="connsiteY66" fmla="*/ 1599340 h 3034864"/>
                <a:gd name="connsiteX67" fmla="*/ 2441555 w 2485469"/>
                <a:gd name="connsiteY67" fmla="*/ 1618323 h 3034864"/>
                <a:gd name="connsiteX68" fmla="*/ 2421669 w 2485469"/>
                <a:gd name="connsiteY68" fmla="*/ 1799110 h 3034864"/>
                <a:gd name="connsiteX69" fmla="*/ 2369065 w 2485469"/>
                <a:gd name="connsiteY69" fmla="*/ 1856879 h 3034864"/>
                <a:gd name="connsiteX70" fmla="*/ 2367217 w 2485469"/>
                <a:gd name="connsiteY70" fmla="*/ 1962351 h 3034864"/>
                <a:gd name="connsiteX71" fmla="*/ 2389522 w 2485469"/>
                <a:gd name="connsiteY71" fmla="*/ 1985590 h 3034864"/>
                <a:gd name="connsiteX72" fmla="*/ 2463250 w 2485469"/>
                <a:gd name="connsiteY72" fmla="*/ 2140799 h 3034864"/>
                <a:gd name="connsiteX73" fmla="*/ 2452403 w 2485469"/>
                <a:gd name="connsiteY73" fmla="*/ 2223962 h 3034864"/>
                <a:gd name="connsiteX74" fmla="*/ 2375907 w 2485469"/>
                <a:gd name="connsiteY74" fmla="*/ 2310062 h 3034864"/>
                <a:gd name="connsiteX75" fmla="*/ 2362308 w 2485469"/>
                <a:gd name="connsiteY75" fmla="*/ 2316453 h 3034864"/>
                <a:gd name="connsiteX76" fmla="*/ 2359724 w 2485469"/>
                <a:gd name="connsiteY76" fmla="*/ 2537317 h 3034864"/>
                <a:gd name="connsiteX77" fmla="*/ 2371838 w 2485469"/>
                <a:gd name="connsiteY77" fmla="*/ 2605312 h 3034864"/>
                <a:gd name="connsiteX78" fmla="*/ 2356584 w 2485469"/>
                <a:gd name="connsiteY78" fmla="*/ 2675028 h 3034864"/>
                <a:gd name="connsiteX79" fmla="*/ 2096250 w 2485469"/>
                <a:gd name="connsiteY79" fmla="*/ 2850393 h 3034864"/>
                <a:gd name="connsiteX80" fmla="*/ 2038172 w 2485469"/>
                <a:gd name="connsiteY80" fmla="*/ 2851297 h 3034864"/>
                <a:gd name="connsiteX81" fmla="*/ 2037931 w 2485469"/>
                <a:gd name="connsiteY81" fmla="*/ 2851231 h 3034864"/>
                <a:gd name="connsiteX82" fmla="*/ 2037924 w 2485469"/>
                <a:gd name="connsiteY82" fmla="*/ 2856141 h 3034864"/>
                <a:gd name="connsiteX83" fmla="*/ 1918455 w 2485469"/>
                <a:gd name="connsiteY83" fmla="*/ 2879376 h 3034864"/>
                <a:gd name="connsiteX84" fmla="*/ 1896367 w 2485469"/>
                <a:gd name="connsiteY84" fmla="*/ 2913654 h 3034864"/>
                <a:gd name="connsiteX85" fmla="*/ 1866648 w 2485469"/>
                <a:gd name="connsiteY85" fmla="*/ 2938979 h 3034864"/>
                <a:gd name="connsiteX86" fmla="*/ 1679406 w 2485469"/>
                <a:gd name="connsiteY86" fmla="*/ 2944528 h 3034864"/>
                <a:gd name="connsiteX87" fmla="*/ 1625627 w 2485469"/>
                <a:gd name="connsiteY87" fmla="*/ 2923574 h 3034864"/>
                <a:gd name="connsiteX88" fmla="*/ 1564582 w 2485469"/>
                <a:gd name="connsiteY88" fmla="*/ 2927047 h 3034864"/>
                <a:gd name="connsiteX89" fmla="*/ 1541892 w 2485469"/>
                <a:gd name="connsiteY89" fmla="*/ 2964559 h 3034864"/>
                <a:gd name="connsiteX90" fmla="*/ 1382631 w 2485469"/>
                <a:gd name="connsiteY90" fmla="*/ 3034210 h 3034864"/>
                <a:gd name="connsiteX91" fmla="*/ 1266919 w 2485469"/>
                <a:gd name="connsiteY91" fmla="*/ 3026961 h 3034864"/>
                <a:gd name="connsiteX92" fmla="*/ 1257170 w 2485469"/>
                <a:gd name="connsiteY92" fmla="*/ 3024119 h 3034864"/>
                <a:gd name="connsiteX93" fmla="*/ 1173329 w 2485469"/>
                <a:gd name="connsiteY93" fmla="*/ 3029371 h 3034864"/>
                <a:gd name="connsiteX94" fmla="*/ 1022187 w 2485469"/>
                <a:gd name="connsiteY94" fmla="*/ 2963271 h 3034864"/>
                <a:gd name="connsiteX95" fmla="*/ 1000930 w 2485469"/>
                <a:gd name="connsiteY95" fmla="*/ 2928127 h 3034864"/>
                <a:gd name="connsiteX96" fmla="*/ 906034 w 2485469"/>
                <a:gd name="connsiteY96" fmla="*/ 2922729 h 3034864"/>
                <a:gd name="connsiteX97" fmla="*/ 849366 w 2485469"/>
                <a:gd name="connsiteY97" fmla="*/ 2944809 h 3034864"/>
                <a:gd name="connsiteX98" fmla="*/ 652065 w 2485469"/>
                <a:gd name="connsiteY98" fmla="*/ 2938961 h 3034864"/>
                <a:gd name="connsiteX99" fmla="*/ 620750 w 2485469"/>
                <a:gd name="connsiteY99" fmla="*/ 2912276 h 3034864"/>
                <a:gd name="connsiteX100" fmla="*/ 597475 w 2485469"/>
                <a:gd name="connsiteY100" fmla="*/ 2876156 h 3034864"/>
                <a:gd name="connsiteX101" fmla="*/ 471588 w 2485469"/>
                <a:gd name="connsiteY101" fmla="*/ 2851673 h 3034864"/>
                <a:gd name="connsiteX102" fmla="*/ 471581 w 2485469"/>
                <a:gd name="connsiteY102" fmla="*/ 2846500 h 3034864"/>
                <a:gd name="connsiteX103" fmla="*/ 471327 w 2485469"/>
                <a:gd name="connsiteY103" fmla="*/ 2846569 h 3034864"/>
                <a:gd name="connsiteX104" fmla="*/ 410129 w 2485469"/>
                <a:gd name="connsiteY104" fmla="*/ 2845616 h 3034864"/>
                <a:gd name="connsiteX105" fmla="*/ 135809 w 2485469"/>
                <a:gd name="connsiteY105" fmla="*/ 2660831 h 3034864"/>
                <a:gd name="connsiteX106" fmla="*/ 132951 w 2485469"/>
                <a:gd name="connsiteY106" fmla="*/ 2513193 h 3034864"/>
                <a:gd name="connsiteX107" fmla="*/ 216444 w 2485469"/>
                <a:gd name="connsiteY107" fmla="*/ 2421999 h 3034864"/>
                <a:gd name="connsiteX108" fmla="*/ 244242 w 2485469"/>
                <a:gd name="connsiteY108" fmla="*/ 2403147 h 3034864"/>
                <a:gd name="connsiteX109" fmla="*/ 243150 w 2485469"/>
                <a:gd name="connsiteY109" fmla="*/ 2309836 h 3034864"/>
                <a:gd name="connsiteX110" fmla="*/ 231058 w 2485469"/>
                <a:gd name="connsiteY110" fmla="*/ 2311262 h 3034864"/>
                <a:gd name="connsiteX111" fmla="*/ 34843 w 2485469"/>
                <a:gd name="connsiteY111" fmla="*/ 2185532 h 3034864"/>
                <a:gd name="connsiteX112" fmla="*/ 23413 w 2485469"/>
                <a:gd name="connsiteY112" fmla="*/ 2097902 h 3034864"/>
                <a:gd name="connsiteX113" fmla="*/ 143428 w 2485469"/>
                <a:gd name="connsiteY113" fmla="*/ 1890257 h 3034864"/>
                <a:gd name="connsiteX114" fmla="*/ 205341 w 2485469"/>
                <a:gd name="connsiteY114" fmla="*/ 1848347 h 3034864"/>
                <a:gd name="connsiteX115" fmla="*/ 67228 w 2485469"/>
                <a:gd name="connsiteY115" fmla="*/ 1737857 h 3034864"/>
                <a:gd name="connsiteX116" fmla="*/ 46273 w 2485469"/>
                <a:gd name="connsiteY116" fmla="*/ 1547357 h 3034864"/>
                <a:gd name="connsiteX117" fmla="*/ 65323 w 2485469"/>
                <a:gd name="connsiteY117" fmla="*/ 1527355 h 3034864"/>
                <a:gd name="connsiteX118" fmla="*/ 155811 w 2485469"/>
                <a:gd name="connsiteY118" fmla="*/ 1414007 h 3034864"/>
                <a:gd name="connsiteX119" fmla="*/ 199626 w 2485469"/>
                <a:gd name="connsiteY119" fmla="*/ 1402577 h 3034864"/>
                <a:gd name="connsiteX120" fmla="*/ 228289 w 2485469"/>
                <a:gd name="connsiteY120" fmla="*/ 1404460 h 3034864"/>
                <a:gd name="connsiteX121" fmla="*/ 227445 w 2485469"/>
                <a:gd name="connsiteY121" fmla="*/ 1356299 h 3034864"/>
                <a:gd name="connsiteX122" fmla="*/ 177733 w 2485469"/>
                <a:gd name="connsiteY122" fmla="*/ 1353122 h 3034864"/>
                <a:gd name="connsiteX123" fmla="*/ 86278 w 2485469"/>
                <a:gd name="connsiteY123" fmla="*/ 1314947 h 3034864"/>
                <a:gd name="connsiteX124" fmla="*/ 553 w 2485469"/>
                <a:gd name="connsiteY124" fmla="*/ 1138735 h 3034864"/>
                <a:gd name="connsiteX125" fmla="*/ 132951 w 2485469"/>
                <a:gd name="connsiteY125" fmla="*/ 948235 h 3034864"/>
                <a:gd name="connsiteX126" fmla="*/ 146896 w 2485469"/>
                <a:gd name="connsiteY126" fmla="*/ 942044 h 3034864"/>
                <a:gd name="connsiteX127" fmla="*/ 185338 w 2485469"/>
                <a:gd name="connsiteY127" fmla="*/ 954902 h 3034864"/>
                <a:gd name="connsiteX128" fmla="*/ 221911 w 2485469"/>
                <a:gd name="connsiteY128" fmla="*/ 968439 h 3034864"/>
                <a:gd name="connsiteX129" fmla="*/ 220594 w 2485469"/>
                <a:gd name="connsiteY129" fmla="*/ 855886 h 3034864"/>
                <a:gd name="connsiteX130" fmla="*/ 170515 w 2485469"/>
                <a:gd name="connsiteY130" fmla="*/ 831941 h 3034864"/>
                <a:gd name="connsiteX131" fmla="*/ 88183 w 2485469"/>
                <a:gd name="connsiteY131" fmla="*/ 772023 h 3034864"/>
                <a:gd name="connsiteX132" fmla="*/ 51036 w 2485469"/>
                <a:gd name="connsiteY132" fmla="*/ 691061 h 3034864"/>
                <a:gd name="connsiteX133" fmla="*/ 156764 w 2485469"/>
                <a:gd name="connsiteY133" fmla="*/ 634863 h 3034864"/>
                <a:gd name="connsiteX134" fmla="*/ 187244 w 2485469"/>
                <a:gd name="connsiteY134" fmla="*/ 616766 h 3034864"/>
                <a:gd name="connsiteX135" fmla="*/ 208199 w 2485469"/>
                <a:gd name="connsiteY135" fmla="*/ 461508 h 3034864"/>
                <a:gd name="connsiteX136" fmla="*/ 212961 w 2485469"/>
                <a:gd name="connsiteY136" fmla="*/ 443411 h 3034864"/>
                <a:gd name="connsiteX137" fmla="*/ 251622 w 2485469"/>
                <a:gd name="connsiteY137" fmla="*/ 439522 h 3034864"/>
                <a:gd name="connsiteX138" fmla="*/ 280011 w 2485469"/>
                <a:gd name="connsiteY138" fmla="*/ 408740 h 3034864"/>
                <a:gd name="connsiteX139" fmla="*/ 370631 w 2485469"/>
                <a:gd name="connsiteY139" fmla="*/ 367272 h 3034864"/>
                <a:gd name="connsiteX140" fmla="*/ 540572 w 2485469"/>
                <a:gd name="connsiteY140" fmla="*/ 389870 h 3034864"/>
                <a:gd name="connsiteX141" fmla="*/ 724072 w 2485469"/>
                <a:gd name="connsiteY141" fmla="*/ 355520 h 3034864"/>
                <a:gd name="connsiteX142" fmla="*/ 732207 w 2485469"/>
                <a:gd name="connsiteY142" fmla="*/ 351905 h 3034864"/>
                <a:gd name="connsiteX143" fmla="*/ 749382 w 2485469"/>
                <a:gd name="connsiteY143" fmla="*/ 352809 h 3034864"/>
                <a:gd name="connsiteX144" fmla="*/ 833448 w 2485469"/>
                <a:gd name="connsiteY144" fmla="*/ 386254 h 3034864"/>
                <a:gd name="connsiteX145" fmla="*/ 881639 w 2485469"/>
                <a:gd name="connsiteY145" fmla="*/ 398895 h 3034864"/>
                <a:gd name="connsiteX146" fmla="*/ 906584 w 2485469"/>
                <a:gd name="connsiteY146" fmla="*/ 401445 h 3034864"/>
                <a:gd name="connsiteX147" fmla="*/ 923526 w 2485469"/>
                <a:gd name="connsiteY147" fmla="*/ 395666 h 3034864"/>
                <a:gd name="connsiteX148" fmla="*/ 1041636 w 2485469"/>
                <a:gd name="connsiteY148" fmla="*/ 363400 h 3034864"/>
                <a:gd name="connsiteX149" fmla="*/ 1102180 w 2485469"/>
                <a:gd name="connsiteY149" fmla="*/ 347862 h 3034864"/>
                <a:gd name="connsiteX150" fmla="*/ 1123551 w 2485469"/>
                <a:gd name="connsiteY150" fmla="*/ 348160 h 3034864"/>
                <a:gd name="connsiteX151" fmla="*/ 1065363 w 2485469"/>
                <a:gd name="connsiteY151" fmla="*/ 425354 h 3034864"/>
                <a:gd name="connsiteX152" fmla="*/ 1128894 w 2485469"/>
                <a:gd name="connsiteY152" fmla="*/ 426226 h 3034864"/>
                <a:gd name="connsiteX153" fmla="*/ 1364059 w 2485469"/>
                <a:gd name="connsiteY153" fmla="*/ 463090 h 3034864"/>
                <a:gd name="connsiteX154" fmla="*/ 1355585 w 2485469"/>
                <a:gd name="connsiteY154" fmla="*/ 518343 h 3034864"/>
                <a:gd name="connsiteX155" fmla="*/ 1354658 w 2485469"/>
                <a:gd name="connsiteY155" fmla="*/ 519098 h 3034864"/>
                <a:gd name="connsiteX156" fmla="*/ 1384194 w 2485469"/>
                <a:gd name="connsiteY156" fmla="*/ 526858 h 3034864"/>
                <a:gd name="connsiteX157" fmla="*/ 1456093 w 2485469"/>
                <a:gd name="connsiteY157" fmla="*/ 543304 h 3034864"/>
                <a:gd name="connsiteX158" fmla="*/ 1470876 w 2485469"/>
                <a:gd name="connsiteY158" fmla="*/ 548818 h 3034864"/>
                <a:gd name="connsiteX159" fmla="*/ 1419200 w 2485469"/>
                <a:gd name="connsiteY159" fmla="*/ 480264 h 3034864"/>
                <a:gd name="connsiteX160" fmla="*/ 1439482 w 2485469"/>
                <a:gd name="connsiteY160" fmla="*/ 479981 h 3034864"/>
                <a:gd name="connsiteX161" fmla="*/ 1496939 w 2485469"/>
                <a:gd name="connsiteY161" fmla="*/ 494727 h 3034864"/>
                <a:gd name="connsiteX162" fmla="*/ 1519897 w 2485469"/>
                <a:gd name="connsiteY162" fmla="*/ 499691 h 3034864"/>
                <a:gd name="connsiteX163" fmla="*/ 1506888 w 2485469"/>
                <a:gd name="connsiteY163" fmla="*/ 474813 h 3034864"/>
                <a:gd name="connsiteX164" fmla="*/ 1499788 w 2485469"/>
                <a:gd name="connsiteY164" fmla="*/ 335778 h 3034864"/>
                <a:gd name="connsiteX165" fmla="*/ 1534078 w 2485469"/>
                <a:gd name="connsiteY165" fmla="*/ 287200 h 3034864"/>
                <a:gd name="connsiteX166" fmla="*/ 1740771 w 2485469"/>
                <a:gd name="connsiteY166" fmla="*/ 249100 h 3034864"/>
                <a:gd name="connsiteX167" fmla="*/ 1829353 w 2485469"/>
                <a:gd name="connsiteY167" fmla="*/ 213858 h 3034864"/>
                <a:gd name="connsiteX168" fmla="*/ 1847451 w 2485469"/>
                <a:gd name="connsiteY168" fmla="*/ 212905 h 3034864"/>
                <a:gd name="connsiteX169" fmla="*/ 1237508 w 2485469"/>
                <a:gd name="connsiteY169" fmla="*/ 150778 h 3034864"/>
                <a:gd name="connsiteX170" fmla="*/ 1383042 w 2485469"/>
                <a:gd name="connsiteY170" fmla="*/ 207274 h 3034864"/>
                <a:gd name="connsiteX171" fmla="*/ 1353212 w 2485469"/>
                <a:gd name="connsiteY171" fmla="*/ 220833 h 3034864"/>
                <a:gd name="connsiteX172" fmla="*/ 1289033 w 2485469"/>
                <a:gd name="connsiteY172" fmla="*/ 208178 h 3034864"/>
                <a:gd name="connsiteX173" fmla="*/ 1148018 w 2485469"/>
                <a:gd name="connsiteY173" fmla="*/ 191907 h 3034864"/>
                <a:gd name="connsiteX174" fmla="*/ 1101014 w 2485469"/>
                <a:gd name="connsiteY174" fmla="*/ 199138 h 3034864"/>
                <a:gd name="connsiteX175" fmla="*/ 1057625 w 2485469"/>
                <a:gd name="connsiteY175" fmla="*/ 191907 h 3034864"/>
                <a:gd name="connsiteX176" fmla="*/ 1072991 w 2485469"/>
                <a:gd name="connsiteY176" fmla="*/ 183772 h 3034864"/>
                <a:gd name="connsiteX177" fmla="*/ 1237508 w 2485469"/>
                <a:gd name="connsiteY177" fmla="*/ 150778 h 3034864"/>
                <a:gd name="connsiteX178" fmla="*/ 1315004 w 2485469"/>
                <a:gd name="connsiteY178" fmla="*/ 973 h 3034864"/>
                <a:gd name="connsiteX179" fmla="*/ 1488359 w 2485469"/>
                <a:gd name="connsiteY179" fmla="*/ 35740 h 3034864"/>
                <a:gd name="connsiteX180" fmla="*/ 1504551 w 2485469"/>
                <a:gd name="connsiteY180" fmla="*/ 44312 h 3034864"/>
                <a:gd name="connsiteX181" fmla="*/ 1458831 w 2485469"/>
                <a:gd name="connsiteY181" fmla="*/ 51932 h 3034864"/>
                <a:gd name="connsiteX182" fmla="*/ 1409301 w 2485469"/>
                <a:gd name="connsiteY182" fmla="*/ 44312 h 3034864"/>
                <a:gd name="connsiteX183" fmla="*/ 1260711 w 2485469"/>
                <a:gd name="connsiteY183" fmla="*/ 61457 h 3034864"/>
                <a:gd name="connsiteX184" fmla="*/ 1193084 w 2485469"/>
                <a:gd name="connsiteY184" fmla="*/ 74792 h 3034864"/>
                <a:gd name="connsiteX185" fmla="*/ 1161651 w 2485469"/>
                <a:gd name="connsiteY185" fmla="*/ 60505 h 3034864"/>
                <a:gd name="connsiteX186" fmla="*/ 1315004 w 2485469"/>
                <a:gd name="connsiteY186" fmla="*/ 973 h 303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2485469" h="3034864">
                  <a:moveTo>
                    <a:pt x="148191" y="1538785"/>
                  </a:moveTo>
                  <a:cubicBezTo>
                    <a:pt x="152953" y="1585457"/>
                    <a:pt x="177718" y="1612127"/>
                    <a:pt x="213913" y="1628320"/>
                  </a:cubicBezTo>
                  <a:lnTo>
                    <a:pt x="232320" y="1634418"/>
                  </a:lnTo>
                  <a:lnTo>
                    <a:pt x="230806" y="1548041"/>
                  </a:lnTo>
                  <a:close/>
                  <a:moveTo>
                    <a:pt x="618310" y="736079"/>
                  </a:moveTo>
                  <a:lnTo>
                    <a:pt x="626638" y="745978"/>
                  </a:lnTo>
                  <a:lnTo>
                    <a:pt x="630860" y="743236"/>
                  </a:lnTo>
                  <a:close/>
                  <a:moveTo>
                    <a:pt x="987136" y="695020"/>
                  </a:moveTo>
                  <a:lnTo>
                    <a:pt x="979196" y="701232"/>
                  </a:lnTo>
                  <a:lnTo>
                    <a:pt x="993969" y="723414"/>
                  </a:lnTo>
                  <a:lnTo>
                    <a:pt x="1026297" y="699000"/>
                  </a:lnTo>
                  <a:lnTo>
                    <a:pt x="1014446" y="700853"/>
                  </a:lnTo>
                  <a:close/>
                  <a:moveTo>
                    <a:pt x="1597304" y="629087"/>
                  </a:moveTo>
                  <a:lnTo>
                    <a:pt x="1621233" y="657962"/>
                  </a:lnTo>
                  <a:cubicBezTo>
                    <a:pt x="1631829" y="672725"/>
                    <a:pt x="1640997" y="687965"/>
                    <a:pt x="1648379" y="703920"/>
                  </a:cubicBezTo>
                  <a:lnTo>
                    <a:pt x="1649915" y="708616"/>
                  </a:lnTo>
                  <a:lnTo>
                    <a:pt x="1657811" y="709964"/>
                  </a:lnTo>
                  <a:cubicBezTo>
                    <a:pt x="1685975" y="710317"/>
                    <a:pt x="1715466" y="706250"/>
                    <a:pt x="1746426" y="697210"/>
                  </a:cubicBezTo>
                  <a:cubicBezTo>
                    <a:pt x="1767216" y="690882"/>
                    <a:pt x="1777160" y="698114"/>
                    <a:pt x="1781679" y="718904"/>
                  </a:cubicBezTo>
                  <a:cubicBezTo>
                    <a:pt x="1785521" y="736079"/>
                    <a:pt x="1791227" y="751729"/>
                    <a:pt x="1798544" y="766050"/>
                  </a:cubicBezTo>
                  <a:lnTo>
                    <a:pt x="1800747" y="769305"/>
                  </a:lnTo>
                  <a:lnTo>
                    <a:pt x="1798873" y="757735"/>
                  </a:lnTo>
                  <a:cubicBezTo>
                    <a:pt x="1796492" y="741543"/>
                    <a:pt x="1801969" y="730827"/>
                    <a:pt x="1811256" y="723445"/>
                  </a:cubicBezTo>
                  <a:lnTo>
                    <a:pt x="1813112" y="722693"/>
                  </a:lnTo>
                  <a:lnTo>
                    <a:pt x="1800549" y="693933"/>
                  </a:lnTo>
                  <a:cubicBezTo>
                    <a:pt x="1799476" y="688566"/>
                    <a:pt x="1799278" y="683170"/>
                    <a:pt x="1800366" y="677817"/>
                  </a:cubicBezTo>
                  <a:lnTo>
                    <a:pt x="1805830" y="666304"/>
                  </a:lnTo>
                  <a:lnTo>
                    <a:pt x="1789989" y="666474"/>
                  </a:lnTo>
                  <a:cubicBezTo>
                    <a:pt x="1769644" y="664391"/>
                    <a:pt x="1749344" y="660104"/>
                    <a:pt x="1729341" y="653913"/>
                  </a:cubicBezTo>
                  <a:lnTo>
                    <a:pt x="1717416" y="649593"/>
                  </a:lnTo>
                  <a:lnTo>
                    <a:pt x="1629323" y="641194"/>
                  </a:lnTo>
                  <a:close/>
                  <a:moveTo>
                    <a:pt x="1053415" y="435761"/>
                  </a:moveTo>
                  <a:lnTo>
                    <a:pt x="1048664" y="439388"/>
                  </a:lnTo>
                  <a:lnTo>
                    <a:pt x="1051298" y="441734"/>
                  </a:lnTo>
                  <a:cubicBezTo>
                    <a:pt x="1056269" y="449756"/>
                    <a:pt x="1059433" y="459022"/>
                    <a:pt x="1062145" y="468513"/>
                  </a:cubicBezTo>
                  <a:lnTo>
                    <a:pt x="1068749" y="507803"/>
                  </a:lnTo>
                  <a:lnTo>
                    <a:pt x="1078698" y="499386"/>
                  </a:lnTo>
                  <a:lnTo>
                    <a:pt x="1068133" y="468174"/>
                  </a:lnTo>
                  <a:close/>
                  <a:moveTo>
                    <a:pt x="1514076" y="290058"/>
                  </a:moveTo>
                  <a:cubicBezTo>
                    <a:pt x="1501694" y="320538"/>
                    <a:pt x="1483596" y="350065"/>
                    <a:pt x="1477881" y="381498"/>
                  </a:cubicBezTo>
                  <a:cubicBezTo>
                    <a:pt x="1470261" y="424360"/>
                    <a:pt x="1445496" y="438648"/>
                    <a:pt x="1408349" y="440553"/>
                  </a:cubicBezTo>
                  <a:cubicBezTo>
                    <a:pt x="1351199" y="444363"/>
                    <a:pt x="1295954" y="436743"/>
                    <a:pt x="1241661" y="418645"/>
                  </a:cubicBezTo>
                  <a:cubicBezTo>
                    <a:pt x="1198799" y="404358"/>
                    <a:pt x="1168319" y="381498"/>
                    <a:pt x="1181654" y="330063"/>
                  </a:cubicBezTo>
                  <a:cubicBezTo>
                    <a:pt x="1292144" y="319585"/>
                    <a:pt x="1399776" y="281485"/>
                    <a:pt x="1514076" y="290058"/>
                  </a:cubicBezTo>
                  <a:close/>
                  <a:moveTo>
                    <a:pt x="1847451" y="212905"/>
                  </a:moveTo>
                  <a:cubicBezTo>
                    <a:pt x="1850308" y="213858"/>
                    <a:pt x="1853166" y="214810"/>
                    <a:pt x="1856023" y="216715"/>
                  </a:cubicBezTo>
                  <a:cubicBezTo>
                    <a:pt x="1914126" y="261483"/>
                    <a:pt x="1967466" y="312918"/>
                    <a:pt x="2049381" y="252910"/>
                  </a:cubicBezTo>
                  <a:cubicBezTo>
                    <a:pt x="2100816" y="215763"/>
                    <a:pt x="2167491" y="232908"/>
                    <a:pt x="2228451" y="229098"/>
                  </a:cubicBezTo>
                  <a:cubicBezTo>
                    <a:pt x="2303698" y="245290"/>
                    <a:pt x="2356086" y="286248"/>
                    <a:pt x="2383708" y="358638"/>
                  </a:cubicBezTo>
                  <a:cubicBezTo>
                    <a:pt x="2386566" y="365305"/>
                    <a:pt x="2393233" y="370068"/>
                    <a:pt x="2397996" y="375783"/>
                  </a:cubicBezTo>
                  <a:cubicBezTo>
                    <a:pt x="2429428" y="442458"/>
                    <a:pt x="2397044" y="500560"/>
                    <a:pt x="2361801" y="550090"/>
                  </a:cubicBezTo>
                  <a:cubicBezTo>
                    <a:pt x="2341084" y="579380"/>
                    <a:pt x="2328940" y="604383"/>
                    <a:pt x="2333405" y="633137"/>
                  </a:cubicBezTo>
                  <a:lnTo>
                    <a:pt x="2337475" y="645113"/>
                  </a:lnTo>
                  <a:lnTo>
                    <a:pt x="2388241" y="599333"/>
                  </a:lnTo>
                  <a:lnTo>
                    <a:pt x="2386334" y="762354"/>
                  </a:lnTo>
                  <a:lnTo>
                    <a:pt x="2395002" y="764101"/>
                  </a:lnTo>
                  <a:cubicBezTo>
                    <a:pt x="2411951" y="772463"/>
                    <a:pt x="2426188" y="785796"/>
                    <a:pt x="2437035" y="805683"/>
                  </a:cubicBezTo>
                  <a:cubicBezTo>
                    <a:pt x="2446978" y="840936"/>
                    <a:pt x="2424380" y="862631"/>
                    <a:pt x="2401782" y="882517"/>
                  </a:cubicBezTo>
                  <a:lnTo>
                    <a:pt x="2384783" y="894889"/>
                  </a:lnTo>
                  <a:lnTo>
                    <a:pt x="2382794" y="1064889"/>
                  </a:lnTo>
                  <a:lnTo>
                    <a:pt x="2409437" y="1082061"/>
                  </a:lnTo>
                  <a:cubicBezTo>
                    <a:pt x="2452402" y="1119349"/>
                    <a:pt x="2474775" y="1170873"/>
                    <a:pt x="2484944" y="1230533"/>
                  </a:cubicBezTo>
                  <a:cubicBezTo>
                    <a:pt x="2489464" y="1301944"/>
                    <a:pt x="2465058" y="1359796"/>
                    <a:pt x="2403590" y="1397761"/>
                  </a:cubicBezTo>
                  <a:lnTo>
                    <a:pt x="2376917" y="1408895"/>
                  </a:lnTo>
                  <a:lnTo>
                    <a:pt x="2374596" y="1541333"/>
                  </a:lnTo>
                  <a:lnTo>
                    <a:pt x="2379522" y="1546234"/>
                  </a:lnTo>
                  <a:cubicBezTo>
                    <a:pt x="2396810" y="1561827"/>
                    <a:pt x="2414437" y="1577194"/>
                    <a:pt x="2423477" y="1599340"/>
                  </a:cubicBezTo>
                  <a:cubicBezTo>
                    <a:pt x="2430708" y="1604764"/>
                    <a:pt x="2437940" y="1608380"/>
                    <a:pt x="2441555" y="1618323"/>
                  </a:cubicBezTo>
                  <a:cubicBezTo>
                    <a:pt x="2462345" y="1681598"/>
                    <a:pt x="2459634" y="1741258"/>
                    <a:pt x="2421669" y="1799110"/>
                  </a:cubicBezTo>
                  <a:lnTo>
                    <a:pt x="2369065" y="1856879"/>
                  </a:lnTo>
                  <a:lnTo>
                    <a:pt x="2367217" y="1962351"/>
                  </a:lnTo>
                  <a:lnTo>
                    <a:pt x="2389522" y="1985590"/>
                  </a:lnTo>
                  <a:cubicBezTo>
                    <a:pt x="2426809" y="2028937"/>
                    <a:pt x="2454436" y="2077750"/>
                    <a:pt x="2463250" y="2140799"/>
                  </a:cubicBezTo>
                  <a:cubicBezTo>
                    <a:pt x="2467769" y="2173341"/>
                    <a:pt x="2471385" y="2197748"/>
                    <a:pt x="2452403" y="2223962"/>
                  </a:cubicBezTo>
                  <a:cubicBezTo>
                    <a:pt x="2432064" y="2260571"/>
                    <a:pt x="2406753" y="2289724"/>
                    <a:pt x="2375907" y="2310062"/>
                  </a:cubicBezTo>
                  <a:lnTo>
                    <a:pt x="2362308" y="2316453"/>
                  </a:lnTo>
                  <a:lnTo>
                    <a:pt x="2359724" y="2537317"/>
                  </a:lnTo>
                  <a:lnTo>
                    <a:pt x="2371838" y="2605312"/>
                  </a:lnTo>
                  <a:cubicBezTo>
                    <a:pt x="2371951" y="2628701"/>
                    <a:pt x="2367432" y="2651978"/>
                    <a:pt x="2356584" y="2675028"/>
                  </a:cubicBezTo>
                  <a:cubicBezTo>
                    <a:pt x="2304156" y="2784405"/>
                    <a:pt x="2210146" y="2833218"/>
                    <a:pt x="2096250" y="2850393"/>
                  </a:cubicBezTo>
                  <a:cubicBezTo>
                    <a:pt x="2077267" y="2853105"/>
                    <a:pt x="2057606" y="2853557"/>
                    <a:pt x="2038172" y="2851297"/>
                  </a:cubicBezTo>
                  <a:lnTo>
                    <a:pt x="2037931" y="2851231"/>
                  </a:lnTo>
                  <a:lnTo>
                    <a:pt x="2037924" y="2856141"/>
                  </a:lnTo>
                  <a:lnTo>
                    <a:pt x="1918455" y="2879376"/>
                  </a:lnTo>
                  <a:lnTo>
                    <a:pt x="1896367" y="2913654"/>
                  </a:lnTo>
                  <a:cubicBezTo>
                    <a:pt x="1887268" y="2924563"/>
                    <a:pt x="1877124" y="2933628"/>
                    <a:pt x="1866648" y="2938979"/>
                  </a:cubicBezTo>
                  <a:cubicBezTo>
                    <a:pt x="1809701" y="2937171"/>
                    <a:pt x="1780060" y="2972031"/>
                    <a:pt x="1679406" y="2944528"/>
                  </a:cubicBezTo>
                  <a:lnTo>
                    <a:pt x="1625627" y="2923574"/>
                  </a:lnTo>
                  <a:lnTo>
                    <a:pt x="1564582" y="2927047"/>
                  </a:lnTo>
                  <a:lnTo>
                    <a:pt x="1541892" y="2964559"/>
                  </a:lnTo>
                  <a:cubicBezTo>
                    <a:pt x="1504075" y="3009743"/>
                    <a:pt x="1449782" y="3031353"/>
                    <a:pt x="1382631" y="3034210"/>
                  </a:cubicBezTo>
                  <a:cubicBezTo>
                    <a:pt x="1342269" y="3035997"/>
                    <a:pt x="1303514" y="3034300"/>
                    <a:pt x="1266919" y="3026961"/>
                  </a:cubicBezTo>
                  <a:lnTo>
                    <a:pt x="1257170" y="3024119"/>
                  </a:lnTo>
                  <a:lnTo>
                    <a:pt x="1173329" y="3029371"/>
                  </a:lnTo>
                  <a:cubicBezTo>
                    <a:pt x="1109601" y="3026660"/>
                    <a:pt x="1058076" y="3006151"/>
                    <a:pt x="1022187" y="2963271"/>
                  </a:cubicBezTo>
                  <a:lnTo>
                    <a:pt x="1000930" y="2928127"/>
                  </a:lnTo>
                  <a:lnTo>
                    <a:pt x="906034" y="2922729"/>
                  </a:lnTo>
                  <a:lnTo>
                    <a:pt x="849366" y="2944809"/>
                  </a:lnTo>
                  <a:cubicBezTo>
                    <a:pt x="743305" y="2973789"/>
                    <a:pt x="712072" y="2937056"/>
                    <a:pt x="652065" y="2938961"/>
                  </a:cubicBezTo>
                  <a:cubicBezTo>
                    <a:pt x="641027" y="2933323"/>
                    <a:pt x="630338" y="2923771"/>
                    <a:pt x="620750" y="2912276"/>
                  </a:cubicBezTo>
                  <a:lnTo>
                    <a:pt x="597475" y="2876156"/>
                  </a:lnTo>
                  <a:lnTo>
                    <a:pt x="471588" y="2851673"/>
                  </a:lnTo>
                  <a:lnTo>
                    <a:pt x="471581" y="2846500"/>
                  </a:lnTo>
                  <a:lnTo>
                    <a:pt x="471327" y="2846569"/>
                  </a:lnTo>
                  <a:cubicBezTo>
                    <a:pt x="450849" y="2848950"/>
                    <a:pt x="430132" y="2848474"/>
                    <a:pt x="410129" y="2845616"/>
                  </a:cubicBezTo>
                  <a:cubicBezTo>
                    <a:pt x="290114" y="2827519"/>
                    <a:pt x="191054" y="2776084"/>
                    <a:pt x="135809" y="2660831"/>
                  </a:cubicBezTo>
                  <a:cubicBezTo>
                    <a:pt x="112949" y="2612253"/>
                    <a:pt x="116759" y="2562724"/>
                    <a:pt x="132951" y="2513193"/>
                  </a:cubicBezTo>
                  <a:cubicBezTo>
                    <a:pt x="146763" y="2480808"/>
                    <a:pt x="183970" y="2446191"/>
                    <a:pt x="216444" y="2421999"/>
                  </a:cubicBezTo>
                  <a:lnTo>
                    <a:pt x="244242" y="2403147"/>
                  </a:lnTo>
                  <a:lnTo>
                    <a:pt x="243150" y="2309836"/>
                  </a:lnTo>
                  <a:lnTo>
                    <a:pt x="231058" y="2311262"/>
                  </a:lnTo>
                  <a:cubicBezTo>
                    <a:pt x="141523" y="2308405"/>
                    <a:pt x="77706" y="2262685"/>
                    <a:pt x="34843" y="2185532"/>
                  </a:cubicBezTo>
                  <a:cubicBezTo>
                    <a:pt x="14841" y="2157910"/>
                    <a:pt x="18651" y="2132192"/>
                    <a:pt x="23413" y="2097902"/>
                  </a:cubicBezTo>
                  <a:cubicBezTo>
                    <a:pt x="35796" y="2009320"/>
                    <a:pt x="83421" y="1947407"/>
                    <a:pt x="143428" y="1890257"/>
                  </a:cubicBezTo>
                  <a:cubicBezTo>
                    <a:pt x="154858" y="1867397"/>
                    <a:pt x="183433" y="1867397"/>
                    <a:pt x="205341" y="1848347"/>
                  </a:cubicBezTo>
                  <a:cubicBezTo>
                    <a:pt x="146286" y="1823582"/>
                    <a:pt x="100566" y="1789292"/>
                    <a:pt x="67228" y="1737857"/>
                  </a:cubicBezTo>
                  <a:cubicBezTo>
                    <a:pt x="27223" y="1676897"/>
                    <a:pt x="24366" y="1614032"/>
                    <a:pt x="46273" y="1547357"/>
                  </a:cubicBezTo>
                  <a:cubicBezTo>
                    <a:pt x="50083" y="1536880"/>
                    <a:pt x="57703" y="1533070"/>
                    <a:pt x="65323" y="1527355"/>
                  </a:cubicBezTo>
                  <a:cubicBezTo>
                    <a:pt x="84373" y="1480682"/>
                    <a:pt x="139618" y="1462585"/>
                    <a:pt x="155811" y="1414007"/>
                  </a:cubicBezTo>
                  <a:cubicBezTo>
                    <a:pt x="167241" y="1399720"/>
                    <a:pt x="184386" y="1400672"/>
                    <a:pt x="199626" y="1402577"/>
                  </a:cubicBezTo>
                  <a:lnTo>
                    <a:pt x="228289" y="1404460"/>
                  </a:lnTo>
                  <a:lnTo>
                    <a:pt x="227445" y="1356299"/>
                  </a:lnTo>
                  <a:lnTo>
                    <a:pt x="177733" y="1353122"/>
                  </a:lnTo>
                  <a:cubicBezTo>
                    <a:pt x="147477" y="1346142"/>
                    <a:pt x="116997" y="1333759"/>
                    <a:pt x="86278" y="1314947"/>
                  </a:cubicBezTo>
                  <a:cubicBezTo>
                    <a:pt x="21508" y="1274942"/>
                    <a:pt x="-4209" y="1213982"/>
                    <a:pt x="553" y="1138735"/>
                  </a:cubicBezTo>
                  <a:cubicBezTo>
                    <a:pt x="14841" y="1054915"/>
                    <a:pt x="51988" y="986335"/>
                    <a:pt x="132951" y="948235"/>
                  </a:cubicBezTo>
                  <a:cubicBezTo>
                    <a:pt x="137714" y="944663"/>
                    <a:pt x="142357" y="942758"/>
                    <a:pt x="146896" y="942044"/>
                  </a:cubicBezTo>
                  <a:cubicBezTo>
                    <a:pt x="160514" y="939900"/>
                    <a:pt x="173194" y="948473"/>
                    <a:pt x="185338" y="954902"/>
                  </a:cubicBezTo>
                  <a:lnTo>
                    <a:pt x="221911" y="968439"/>
                  </a:lnTo>
                  <a:lnTo>
                    <a:pt x="220594" y="855886"/>
                  </a:lnTo>
                  <a:lnTo>
                    <a:pt x="170515" y="831941"/>
                  </a:lnTo>
                  <a:cubicBezTo>
                    <a:pt x="141702" y="815064"/>
                    <a:pt x="114139" y="795359"/>
                    <a:pt x="88183" y="772023"/>
                  </a:cubicBezTo>
                  <a:cubicBezTo>
                    <a:pt x="64371" y="751068"/>
                    <a:pt x="40559" y="728208"/>
                    <a:pt x="51036" y="691061"/>
                  </a:cubicBezTo>
                  <a:cubicBezTo>
                    <a:pt x="73896" y="649150"/>
                    <a:pt x="111044" y="634863"/>
                    <a:pt x="156764" y="634863"/>
                  </a:cubicBezTo>
                  <a:cubicBezTo>
                    <a:pt x="169146" y="634863"/>
                    <a:pt x="200579" y="640578"/>
                    <a:pt x="187244" y="616766"/>
                  </a:cubicBezTo>
                  <a:cubicBezTo>
                    <a:pt x="153906" y="556758"/>
                    <a:pt x="187244" y="511038"/>
                    <a:pt x="208199" y="461508"/>
                  </a:cubicBezTo>
                  <a:cubicBezTo>
                    <a:pt x="211056" y="455793"/>
                    <a:pt x="211056" y="449125"/>
                    <a:pt x="212961" y="443411"/>
                  </a:cubicBezTo>
                  <a:lnTo>
                    <a:pt x="251622" y="439522"/>
                  </a:lnTo>
                  <a:lnTo>
                    <a:pt x="280011" y="408740"/>
                  </a:lnTo>
                  <a:cubicBezTo>
                    <a:pt x="304644" y="388514"/>
                    <a:pt x="334926" y="374955"/>
                    <a:pt x="370631" y="367272"/>
                  </a:cubicBezTo>
                  <a:cubicBezTo>
                    <a:pt x="428483" y="370888"/>
                    <a:pt x="491759" y="354617"/>
                    <a:pt x="540572" y="389870"/>
                  </a:cubicBezTo>
                  <a:cubicBezTo>
                    <a:pt x="618310" y="446819"/>
                    <a:pt x="668931" y="398006"/>
                    <a:pt x="724072" y="355520"/>
                  </a:cubicBezTo>
                  <a:cubicBezTo>
                    <a:pt x="726783" y="353713"/>
                    <a:pt x="729495" y="352809"/>
                    <a:pt x="732207" y="351905"/>
                  </a:cubicBezTo>
                  <a:cubicBezTo>
                    <a:pt x="737630" y="352809"/>
                    <a:pt x="743958" y="352809"/>
                    <a:pt x="749382" y="352809"/>
                  </a:cubicBezTo>
                  <a:cubicBezTo>
                    <a:pt x="770172" y="380831"/>
                    <a:pt x="805426" y="377215"/>
                    <a:pt x="833448" y="386254"/>
                  </a:cubicBezTo>
                  <a:cubicBezTo>
                    <a:pt x="849041" y="392582"/>
                    <a:pt x="865199" y="396367"/>
                    <a:pt x="881639" y="398895"/>
                  </a:cubicBezTo>
                  <a:lnTo>
                    <a:pt x="906584" y="401445"/>
                  </a:lnTo>
                  <a:lnTo>
                    <a:pt x="923526" y="395666"/>
                  </a:lnTo>
                  <a:cubicBezTo>
                    <a:pt x="962103" y="381974"/>
                    <a:pt x="1000679" y="368639"/>
                    <a:pt x="1041636" y="363400"/>
                  </a:cubicBezTo>
                  <a:cubicBezTo>
                    <a:pt x="1062354" y="361971"/>
                    <a:pt x="1081463" y="350898"/>
                    <a:pt x="1102180" y="347862"/>
                  </a:cubicBezTo>
                  <a:cubicBezTo>
                    <a:pt x="1109085" y="346850"/>
                    <a:pt x="1116170" y="346731"/>
                    <a:pt x="1123551" y="348160"/>
                  </a:cubicBezTo>
                  <a:lnTo>
                    <a:pt x="1065363" y="425354"/>
                  </a:lnTo>
                  <a:lnTo>
                    <a:pt x="1128894" y="426226"/>
                  </a:lnTo>
                  <a:cubicBezTo>
                    <a:pt x="1208300" y="433429"/>
                    <a:pt x="1285416" y="455632"/>
                    <a:pt x="1364059" y="463090"/>
                  </a:cubicBezTo>
                  <a:cubicBezTo>
                    <a:pt x="1370387" y="487496"/>
                    <a:pt x="1366319" y="505123"/>
                    <a:pt x="1355585" y="518343"/>
                  </a:cubicBezTo>
                  <a:lnTo>
                    <a:pt x="1354658" y="519098"/>
                  </a:lnTo>
                  <a:lnTo>
                    <a:pt x="1384194" y="526858"/>
                  </a:lnTo>
                  <a:cubicBezTo>
                    <a:pt x="1408260" y="532082"/>
                    <a:pt x="1432459" y="536934"/>
                    <a:pt x="1456093" y="543304"/>
                  </a:cubicBezTo>
                  <a:lnTo>
                    <a:pt x="1470876" y="548818"/>
                  </a:lnTo>
                  <a:lnTo>
                    <a:pt x="1419200" y="480264"/>
                  </a:lnTo>
                  <a:cubicBezTo>
                    <a:pt x="1426205" y="478908"/>
                    <a:pt x="1432929" y="479021"/>
                    <a:pt x="1439482" y="479981"/>
                  </a:cubicBezTo>
                  <a:cubicBezTo>
                    <a:pt x="1459142" y="482862"/>
                    <a:pt x="1477277" y="493371"/>
                    <a:pt x="1496939" y="494727"/>
                  </a:cubicBezTo>
                  <a:lnTo>
                    <a:pt x="1519897" y="499691"/>
                  </a:lnTo>
                  <a:lnTo>
                    <a:pt x="1506888" y="474813"/>
                  </a:lnTo>
                  <a:cubicBezTo>
                    <a:pt x="1489252" y="431147"/>
                    <a:pt x="1486215" y="385070"/>
                    <a:pt x="1499788" y="335778"/>
                  </a:cubicBezTo>
                  <a:cubicBezTo>
                    <a:pt x="1505503" y="315775"/>
                    <a:pt x="1513123" y="296725"/>
                    <a:pt x="1534078" y="287200"/>
                  </a:cubicBezTo>
                  <a:cubicBezTo>
                    <a:pt x="1599801" y="259578"/>
                    <a:pt x="1675048" y="275770"/>
                    <a:pt x="1740771" y="249100"/>
                  </a:cubicBezTo>
                  <a:cubicBezTo>
                    <a:pt x="1770298" y="239575"/>
                    <a:pt x="1807446" y="243385"/>
                    <a:pt x="1829353" y="213858"/>
                  </a:cubicBezTo>
                  <a:cubicBezTo>
                    <a:pt x="1835068" y="213858"/>
                    <a:pt x="1841736" y="213858"/>
                    <a:pt x="1847451" y="212905"/>
                  </a:cubicBezTo>
                  <a:close/>
                  <a:moveTo>
                    <a:pt x="1237508" y="150778"/>
                  </a:moveTo>
                  <a:cubicBezTo>
                    <a:pt x="1298524" y="155072"/>
                    <a:pt x="1356376" y="174280"/>
                    <a:pt x="1383042" y="207274"/>
                  </a:cubicBezTo>
                  <a:cubicBezTo>
                    <a:pt x="1379427" y="226257"/>
                    <a:pt x="1364059" y="230777"/>
                    <a:pt x="1353212" y="220833"/>
                  </a:cubicBezTo>
                  <a:cubicBezTo>
                    <a:pt x="1333325" y="203659"/>
                    <a:pt x="1310727" y="209986"/>
                    <a:pt x="1289033" y="208178"/>
                  </a:cubicBezTo>
                  <a:cubicBezTo>
                    <a:pt x="1242028" y="202754"/>
                    <a:pt x="1193215" y="216314"/>
                    <a:pt x="1148018" y="191907"/>
                  </a:cubicBezTo>
                  <a:cubicBezTo>
                    <a:pt x="1135363" y="185580"/>
                    <a:pt x="1116380" y="188291"/>
                    <a:pt x="1101014" y="199138"/>
                  </a:cubicBezTo>
                  <a:cubicBezTo>
                    <a:pt x="1086551" y="209082"/>
                    <a:pt x="1068472" y="217217"/>
                    <a:pt x="1057625" y="191907"/>
                  </a:cubicBezTo>
                  <a:cubicBezTo>
                    <a:pt x="1063048" y="190099"/>
                    <a:pt x="1069376" y="188291"/>
                    <a:pt x="1072991" y="183772"/>
                  </a:cubicBezTo>
                  <a:cubicBezTo>
                    <a:pt x="1112313" y="157106"/>
                    <a:pt x="1176493" y="146484"/>
                    <a:pt x="1237508" y="150778"/>
                  </a:cubicBezTo>
                  <a:close/>
                  <a:moveTo>
                    <a:pt x="1315004" y="973"/>
                  </a:moveTo>
                  <a:cubicBezTo>
                    <a:pt x="1379297" y="-3551"/>
                    <a:pt x="1446925" y="7641"/>
                    <a:pt x="1488359" y="35740"/>
                  </a:cubicBezTo>
                  <a:cubicBezTo>
                    <a:pt x="1492168" y="40502"/>
                    <a:pt x="1498836" y="42407"/>
                    <a:pt x="1504551" y="44312"/>
                  </a:cubicBezTo>
                  <a:cubicBezTo>
                    <a:pt x="1493121" y="70982"/>
                    <a:pt x="1474071" y="62410"/>
                    <a:pt x="1458831" y="51932"/>
                  </a:cubicBezTo>
                  <a:cubicBezTo>
                    <a:pt x="1442639" y="40502"/>
                    <a:pt x="1422636" y="37645"/>
                    <a:pt x="1409301" y="44312"/>
                  </a:cubicBezTo>
                  <a:cubicBezTo>
                    <a:pt x="1361676" y="70030"/>
                    <a:pt x="1310241" y="55742"/>
                    <a:pt x="1260711" y="61457"/>
                  </a:cubicBezTo>
                  <a:cubicBezTo>
                    <a:pt x="1237851" y="63362"/>
                    <a:pt x="1214039" y="56695"/>
                    <a:pt x="1193084" y="74792"/>
                  </a:cubicBezTo>
                  <a:cubicBezTo>
                    <a:pt x="1181654" y="85270"/>
                    <a:pt x="1165461" y="80507"/>
                    <a:pt x="1161651" y="60505"/>
                  </a:cubicBezTo>
                  <a:cubicBezTo>
                    <a:pt x="1189750" y="25738"/>
                    <a:pt x="1250710" y="5498"/>
                    <a:pt x="1315004" y="97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22">
              <a:extLst>
                <a:ext uri="{FF2B5EF4-FFF2-40B4-BE49-F238E27FC236}">
                  <a16:creationId xmlns:a16="http://schemas.microsoft.com/office/drawing/2014/main" xmlns="" id="{1813D74A-EE16-40CA-8AD6-C57FC8050990}"/>
                </a:ext>
              </a:extLst>
            </p:cNvPr>
            <p:cNvSpPr/>
            <p:nvPr/>
          </p:nvSpPr>
          <p:spPr>
            <a:xfrm>
              <a:off x="4831849" y="2808912"/>
              <a:ext cx="1619250" cy="447675"/>
            </a:xfrm>
            <a:custGeom>
              <a:avLst/>
              <a:gdLst>
                <a:gd name="connsiteX0" fmla="*/ 429760 w 1619250"/>
                <a:gd name="connsiteY0" fmla="*/ 432466 h 447675"/>
                <a:gd name="connsiteX1" fmla="*/ 254500 w 1619250"/>
                <a:gd name="connsiteY1" fmla="*/ 452469 h 447675"/>
                <a:gd name="connsiteX2" fmla="*/ 4945 w 1619250"/>
                <a:gd name="connsiteY2" fmla="*/ 414369 h 447675"/>
                <a:gd name="connsiteX3" fmla="*/ 182 w 1619250"/>
                <a:gd name="connsiteY3" fmla="*/ 393414 h 447675"/>
                <a:gd name="connsiteX4" fmla="*/ 24948 w 1619250"/>
                <a:gd name="connsiteY4" fmla="*/ 349599 h 447675"/>
                <a:gd name="connsiteX5" fmla="*/ 341178 w 1619250"/>
                <a:gd name="connsiteY5" fmla="*/ 255301 h 447675"/>
                <a:gd name="connsiteX6" fmla="*/ 402138 w 1619250"/>
                <a:gd name="connsiteY6" fmla="*/ 223869 h 447675"/>
                <a:gd name="connsiteX7" fmla="*/ 685983 w 1619250"/>
                <a:gd name="connsiteY7" fmla="*/ 39084 h 447675"/>
                <a:gd name="connsiteX8" fmla="*/ 867910 w 1619250"/>
                <a:gd name="connsiteY8" fmla="*/ 80994 h 447675"/>
                <a:gd name="connsiteX9" fmla="*/ 901248 w 1619250"/>
                <a:gd name="connsiteY9" fmla="*/ 70516 h 447675"/>
                <a:gd name="connsiteX10" fmla="*/ 952683 w 1619250"/>
                <a:gd name="connsiteY10" fmla="*/ 32416 h 447675"/>
                <a:gd name="connsiteX11" fmla="*/ 1202238 w 1619250"/>
                <a:gd name="connsiteY11" fmla="*/ 2889 h 447675"/>
                <a:gd name="connsiteX12" fmla="*/ 1256530 w 1619250"/>
                <a:gd name="connsiteY12" fmla="*/ 11461 h 447675"/>
                <a:gd name="connsiteX13" fmla="*/ 1295583 w 1619250"/>
                <a:gd name="connsiteY13" fmla="*/ 15271 h 447675"/>
                <a:gd name="connsiteX14" fmla="*/ 1315585 w 1619250"/>
                <a:gd name="connsiteY14" fmla="*/ 21939 h 447675"/>
                <a:gd name="connsiteX15" fmla="*/ 1405120 w 1619250"/>
                <a:gd name="connsiteY15" fmla="*/ 98139 h 447675"/>
                <a:gd name="connsiteX16" fmla="*/ 1495608 w 1619250"/>
                <a:gd name="connsiteY16" fmla="*/ 145764 h 447675"/>
                <a:gd name="connsiteX17" fmla="*/ 1593715 w 1619250"/>
                <a:gd name="connsiteY17" fmla="*/ 160051 h 447675"/>
                <a:gd name="connsiteX18" fmla="*/ 1626100 w 1619250"/>
                <a:gd name="connsiteY18" fmla="*/ 190532 h 447675"/>
                <a:gd name="connsiteX19" fmla="*/ 1602288 w 1619250"/>
                <a:gd name="connsiteY19" fmla="*/ 216249 h 447675"/>
                <a:gd name="connsiteX20" fmla="*/ 1417503 w 1619250"/>
                <a:gd name="connsiteY20" fmla="*/ 256254 h 447675"/>
                <a:gd name="connsiteX21" fmla="*/ 1333683 w 1619250"/>
                <a:gd name="connsiteY21" fmla="*/ 269589 h 447675"/>
                <a:gd name="connsiteX22" fmla="*/ 1298440 w 1619250"/>
                <a:gd name="connsiteY22" fmla="*/ 273399 h 447675"/>
                <a:gd name="connsiteX23" fmla="*/ 981258 w 1619250"/>
                <a:gd name="connsiteY23" fmla="*/ 315309 h 447675"/>
                <a:gd name="connsiteX24" fmla="*/ 914583 w 1619250"/>
                <a:gd name="connsiteY24" fmla="*/ 333407 h 447675"/>
                <a:gd name="connsiteX25" fmla="*/ 674553 w 1619250"/>
                <a:gd name="connsiteY25" fmla="*/ 397224 h 447675"/>
                <a:gd name="connsiteX26" fmla="*/ 469765 w 1619250"/>
                <a:gd name="connsiteY26" fmla="*/ 445801 h 447675"/>
                <a:gd name="connsiteX27" fmla="*/ 429760 w 1619250"/>
                <a:gd name="connsiteY27" fmla="*/ 432466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9250" h="447675">
                  <a:moveTo>
                    <a:pt x="429760" y="432466"/>
                  </a:moveTo>
                  <a:cubicBezTo>
                    <a:pt x="370705" y="432466"/>
                    <a:pt x="315460" y="456279"/>
                    <a:pt x="254500" y="452469"/>
                  </a:cubicBezTo>
                  <a:cubicBezTo>
                    <a:pt x="169727" y="446754"/>
                    <a:pt x="87813" y="428657"/>
                    <a:pt x="4945" y="414369"/>
                  </a:cubicBezTo>
                  <a:cubicBezTo>
                    <a:pt x="3040" y="407701"/>
                    <a:pt x="2088" y="400082"/>
                    <a:pt x="182" y="393414"/>
                  </a:cubicBezTo>
                  <a:cubicBezTo>
                    <a:pt x="-1722" y="373412"/>
                    <a:pt x="11613" y="361029"/>
                    <a:pt x="24948" y="349599"/>
                  </a:cubicBezTo>
                  <a:cubicBezTo>
                    <a:pt x="116388" y="272446"/>
                    <a:pt x="220210" y="232441"/>
                    <a:pt x="341178" y="255301"/>
                  </a:cubicBezTo>
                  <a:cubicBezTo>
                    <a:pt x="373563" y="261016"/>
                    <a:pt x="388803" y="255301"/>
                    <a:pt x="402138" y="223869"/>
                  </a:cubicBezTo>
                  <a:cubicBezTo>
                    <a:pt x="455478" y="100996"/>
                    <a:pt x="553585" y="41941"/>
                    <a:pt x="685983" y="39084"/>
                  </a:cubicBezTo>
                  <a:cubicBezTo>
                    <a:pt x="748848" y="44799"/>
                    <a:pt x="811713" y="51466"/>
                    <a:pt x="867910" y="80994"/>
                  </a:cubicBezTo>
                  <a:cubicBezTo>
                    <a:pt x="885055" y="89566"/>
                    <a:pt x="891723" y="84804"/>
                    <a:pt x="901248" y="70516"/>
                  </a:cubicBezTo>
                  <a:cubicBezTo>
                    <a:pt x="913630" y="52419"/>
                    <a:pt x="930775" y="38132"/>
                    <a:pt x="952683" y="32416"/>
                  </a:cubicBezTo>
                  <a:cubicBezTo>
                    <a:pt x="1033645" y="6699"/>
                    <a:pt x="1121275" y="32416"/>
                    <a:pt x="1202238" y="2889"/>
                  </a:cubicBezTo>
                  <a:cubicBezTo>
                    <a:pt x="1220335" y="-3779"/>
                    <a:pt x="1239385" y="1936"/>
                    <a:pt x="1256530" y="11461"/>
                  </a:cubicBezTo>
                  <a:cubicBezTo>
                    <a:pt x="1268913" y="18129"/>
                    <a:pt x="1281295" y="25749"/>
                    <a:pt x="1295583" y="15271"/>
                  </a:cubicBezTo>
                  <a:cubicBezTo>
                    <a:pt x="1302250" y="17176"/>
                    <a:pt x="1308918" y="20034"/>
                    <a:pt x="1315585" y="21939"/>
                  </a:cubicBezTo>
                  <a:cubicBezTo>
                    <a:pt x="1362258" y="27654"/>
                    <a:pt x="1385118" y="61944"/>
                    <a:pt x="1405120" y="98139"/>
                  </a:cubicBezTo>
                  <a:cubicBezTo>
                    <a:pt x="1425123" y="135287"/>
                    <a:pt x="1449888" y="155289"/>
                    <a:pt x="1495608" y="145764"/>
                  </a:cubicBezTo>
                  <a:cubicBezTo>
                    <a:pt x="1527993" y="138144"/>
                    <a:pt x="1561330" y="150526"/>
                    <a:pt x="1593715" y="160051"/>
                  </a:cubicBezTo>
                  <a:cubicBezTo>
                    <a:pt x="1608955" y="163862"/>
                    <a:pt x="1624195" y="170529"/>
                    <a:pt x="1626100" y="190532"/>
                  </a:cubicBezTo>
                  <a:cubicBezTo>
                    <a:pt x="1625148" y="205771"/>
                    <a:pt x="1614670" y="212439"/>
                    <a:pt x="1602288" y="216249"/>
                  </a:cubicBezTo>
                  <a:cubicBezTo>
                    <a:pt x="1542280" y="234346"/>
                    <a:pt x="1482273" y="258159"/>
                    <a:pt x="1417503" y="256254"/>
                  </a:cubicBezTo>
                  <a:cubicBezTo>
                    <a:pt x="1387975" y="255301"/>
                    <a:pt x="1362258" y="268637"/>
                    <a:pt x="1333683" y="269589"/>
                  </a:cubicBezTo>
                  <a:cubicBezTo>
                    <a:pt x="1321300" y="264826"/>
                    <a:pt x="1309870" y="269589"/>
                    <a:pt x="1298440" y="273399"/>
                  </a:cubicBezTo>
                  <a:cubicBezTo>
                    <a:pt x="1190808" y="271494"/>
                    <a:pt x="1086985" y="305784"/>
                    <a:pt x="981258" y="315309"/>
                  </a:cubicBezTo>
                  <a:cubicBezTo>
                    <a:pt x="958397" y="319119"/>
                    <a:pt x="938395" y="335312"/>
                    <a:pt x="914583" y="333407"/>
                  </a:cubicBezTo>
                  <a:cubicBezTo>
                    <a:pt x="831715" y="343884"/>
                    <a:pt x="754563" y="378174"/>
                    <a:pt x="674553" y="397224"/>
                  </a:cubicBezTo>
                  <a:cubicBezTo>
                    <a:pt x="606925" y="414369"/>
                    <a:pt x="543108" y="449612"/>
                    <a:pt x="469765" y="445801"/>
                  </a:cubicBezTo>
                  <a:cubicBezTo>
                    <a:pt x="456430" y="444849"/>
                    <a:pt x="445000" y="434371"/>
                    <a:pt x="429760" y="43246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23">
              <a:extLst>
                <a:ext uri="{FF2B5EF4-FFF2-40B4-BE49-F238E27FC236}">
                  <a16:creationId xmlns:a16="http://schemas.microsoft.com/office/drawing/2014/main" xmlns="" id="{FE6494D7-E832-47B6-861D-3CCA3AC410C5}"/>
                </a:ext>
              </a:extLst>
            </p:cNvPr>
            <p:cNvSpPr/>
            <p:nvPr/>
          </p:nvSpPr>
          <p:spPr>
            <a:xfrm>
              <a:off x="4719301" y="2717372"/>
              <a:ext cx="790575" cy="485775"/>
            </a:xfrm>
            <a:custGeom>
              <a:avLst/>
              <a:gdLst>
                <a:gd name="connsiteX0" fmla="*/ 799484 w 790575"/>
                <a:gd name="connsiteY0" fmla="*/ 130624 h 485775"/>
                <a:gd name="connsiteX1" fmla="*/ 694709 w 790575"/>
                <a:gd name="connsiteY1" fmla="*/ 159199 h 485775"/>
                <a:gd name="connsiteX2" fmla="*/ 516591 w 790575"/>
                <a:gd name="connsiteY2" fmla="*/ 342079 h 485775"/>
                <a:gd name="connsiteX3" fmla="*/ 479444 w 790575"/>
                <a:gd name="connsiteY3" fmla="*/ 365891 h 485775"/>
                <a:gd name="connsiteX4" fmla="*/ 113684 w 790575"/>
                <a:gd name="connsiteY4" fmla="*/ 485906 h 485775"/>
                <a:gd name="connsiteX5" fmla="*/ 23196 w 790575"/>
                <a:gd name="connsiteY5" fmla="*/ 412564 h 485775"/>
                <a:gd name="connsiteX6" fmla="*/ 77489 w 790575"/>
                <a:gd name="connsiteY6" fmla="*/ 87761 h 485775"/>
                <a:gd name="connsiteX7" fmla="*/ 345141 w 790575"/>
                <a:gd name="connsiteY7" fmla="*/ 10609 h 485775"/>
                <a:gd name="connsiteX8" fmla="*/ 510876 w 790575"/>
                <a:gd name="connsiteY8" fmla="*/ 67759 h 485775"/>
                <a:gd name="connsiteX9" fmla="*/ 799484 w 790575"/>
                <a:gd name="connsiteY9" fmla="*/ 13062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5" h="485775">
                  <a:moveTo>
                    <a:pt x="799484" y="130624"/>
                  </a:moveTo>
                  <a:cubicBezTo>
                    <a:pt x="765194" y="142054"/>
                    <a:pt x="728999" y="145864"/>
                    <a:pt x="694709" y="159199"/>
                  </a:cubicBezTo>
                  <a:cubicBezTo>
                    <a:pt x="607079" y="193489"/>
                    <a:pt x="545166" y="251591"/>
                    <a:pt x="516591" y="342079"/>
                  </a:cubicBezTo>
                  <a:cubicBezTo>
                    <a:pt x="509924" y="364939"/>
                    <a:pt x="505161" y="371606"/>
                    <a:pt x="479444" y="365891"/>
                  </a:cubicBezTo>
                  <a:cubicBezTo>
                    <a:pt x="333711" y="330649"/>
                    <a:pt x="213696" y="377321"/>
                    <a:pt x="113684" y="485906"/>
                  </a:cubicBezTo>
                  <a:cubicBezTo>
                    <a:pt x="66059" y="483049"/>
                    <a:pt x="38436" y="450664"/>
                    <a:pt x="23196" y="412564"/>
                  </a:cubicBezTo>
                  <a:cubicBezTo>
                    <a:pt x="-22524" y="294454"/>
                    <a:pt x="1289" y="181106"/>
                    <a:pt x="77489" y="87761"/>
                  </a:cubicBezTo>
                  <a:cubicBezTo>
                    <a:pt x="143211" y="6799"/>
                    <a:pt x="240366" y="-16061"/>
                    <a:pt x="345141" y="10609"/>
                  </a:cubicBezTo>
                  <a:cubicBezTo>
                    <a:pt x="402291" y="24896"/>
                    <a:pt x="455632" y="47756"/>
                    <a:pt x="510876" y="67759"/>
                  </a:cubicBezTo>
                  <a:cubicBezTo>
                    <a:pt x="603269" y="101096"/>
                    <a:pt x="700424" y="118241"/>
                    <a:pt x="799484" y="130624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24">
              <a:extLst>
                <a:ext uri="{FF2B5EF4-FFF2-40B4-BE49-F238E27FC236}">
                  <a16:creationId xmlns:a16="http://schemas.microsoft.com/office/drawing/2014/main" xmlns="" id="{E0E6B5D6-C0B6-4B9A-A3C9-BAA8238CD0C1}"/>
                </a:ext>
              </a:extLst>
            </p:cNvPr>
            <p:cNvSpPr/>
            <p:nvPr/>
          </p:nvSpPr>
          <p:spPr>
            <a:xfrm>
              <a:off x="6144102" y="2557486"/>
              <a:ext cx="709135" cy="519139"/>
            </a:xfrm>
            <a:custGeom>
              <a:avLst/>
              <a:gdLst>
                <a:gd name="connsiteX0" fmla="*/ 0 w 714375"/>
                <a:gd name="connsiteY0" fmla="*/ 17145 h 523875"/>
                <a:gd name="connsiteX1" fmla="*/ 144780 w 714375"/>
                <a:gd name="connsiteY1" fmla="*/ 0 h 523875"/>
                <a:gd name="connsiteX2" fmla="*/ 612458 w 714375"/>
                <a:gd name="connsiteY2" fmla="*/ 389572 h 523875"/>
                <a:gd name="connsiteX3" fmla="*/ 714375 w 714375"/>
                <a:gd name="connsiteY3" fmla="*/ 461010 h 523875"/>
                <a:gd name="connsiteX4" fmla="*/ 654368 w 714375"/>
                <a:gd name="connsiteY4" fmla="*/ 478155 h 523875"/>
                <a:gd name="connsiteX5" fmla="*/ 495300 w 714375"/>
                <a:gd name="connsiteY5" fmla="*/ 516255 h 523875"/>
                <a:gd name="connsiteX6" fmla="*/ 401003 w 714375"/>
                <a:gd name="connsiteY6" fmla="*/ 507682 h 523875"/>
                <a:gd name="connsiteX7" fmla="*/ 332422 w 714375"/>
                <a:gd name="connsiteY7" fmla="*/ 450532 h 523875"/>
                <a:gd name="connsiteX8" fmla="*/ 359092 w 714375"/>
                <a:gd name="connsiteY8" fmla="*/ 410527 h 523875"/>
                <a:gd name="connsiteX9" fmla="*/ 413385 w 714375"/>
                <a:gd name="connsiteY9" fmla="*/ 345757 h 523875"/>
                <a:gd name="connsiteX10" fmla="*/ 331470 w 714375"/>
                <a:gd name="connsiteY10" fmla="*/ 232410 h 523875"/>
                <a:gd name="connsiteX11" fmla="*/ 216217 w 714375"/>
                <a:gd name="connsiteY11" fmla="*/ 256222 h 523875"/>
                <a:gd name="connsiteX12" fmla="*/ 161925 w 714375"/>
                <a:gd name="connsiteY12" fmla="*/ 255270 h 523875"/>
                <a:gd name="connsiteX13" fmla="*/ 112395 w 714375"/>
                <a:gd name="connsiteY13" fmla="*/ 218122 h 523875"/>
                <a:gd name="connsiteX14" fmla="*/ 0 w 714375"/>
                <a:gd name="connsiteY14" fmla="*/ 17145 h 523875"/>
                <a:gd name="connsiteX0" fmla="*/ 0 w 709135"/>
                <a:gd name="connsiteY0" fmla="*/ 30245 h 529619"/>
                <a:gd name="connsiteX1" fmla="*/ 139540 w 709135"/>
                <a:gd name="connsiteY1" fmla="*/ 0 h 529619"/>
                <a:gd name="connsiteX2" fmla="*/ 607218 w 709135"/>
                <a:gd name="connsiteY2" fmla="*/ 389572 h 529619"/>
                <a:gd name="connsiteX3" fmla="*/ 709135 w 709135"/>
                <a:gd name="connsiteY3" fmla="*/ 461010 h 529619"/>
                <a:gd name="connsiteX4" fmla="*/ 649128 w 709135"/>
                <a:gd name="connsiteY4" fmla="*/ 478155 h 529619"/>
                <a:gd name="connsiteX5" fmla="*/ 490060 w 709135"/>
                <a:gd name="connsiteY5" fmla="*/ 516255 h 529619"/>
                <a:gd name="connsiteX6" fmla="*/ 395763 w 709135"/>
                <a:gd name="connsiteY6" fmla="*/ 507682 h 529619"/>
                <a:gd name="connsiteX7" fmla="*/ 327182 w 709135"/>
                <a:gd name="connsiteY7" fmla="*/ 450532 h 529619"/>
                <a:gd name="connsiteX8" fmla="*/ 353852 w 709135"/>
                <a:gd name="connsiteY8" fmla="*/ 410527 h 529619"/>
                <a:gd name="connsiteX9" fmla="*/ 408145 w 709135"/>
                <a:gd name="connsiteY9" fmla="*/ 345757 h 529619"/>
                <a:gd name="connsiteX10" fmla="*/ 326230 w 709135"/>
                <a:gd name="connsiteY10" fmla="*/ 232410 h 529619"/>
                <a:gd name="connsiteX11" fmla="*/ 210977 w 709135"/>
                <a:gd name="connsiteY11" fmla="*/ 256222 h 529619"/>
                <a:gd name="connsiteX12" fmla="*/ 156685 w 709135"/>
                <a:gd name="connsiteY12" fmla="*/ 255270 h 529619"/>
                <a:gd name="connsiteX13" fmla="*/ 107155 w 709135"/>
                <a:gd name="connsiteY13" fmla="*/ 218122 h 529619"/>
                <a:gd name="connsiteX14" fmla="*/ 0 w 709135"/>
                <a:gd name="connsiteY14" fmla="*/ 30245 h 52961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408145 w 709135"/>
                <a:gd name="connsiteY9" fmla="*/ 335277 h 519139"/>
                <a:gd name="connsiteX10" fmla="*/ 326230 w 709135"/>
                <a:gd name="connsiteY10" fmla="*/ 221930 h 519139"/>
                <a:gd name="connsiteX11" fmla="*/ 210977 w 709135"/>
                <a:gd name="connsiteY11" fmla="*/ 245742 h 519139"/>
                <a:gd name="connsiteX12" fmla="*/ 156685 w 709135"/>
                <a:gd name="connsiteY12" fmla="*/ 244790 h 519139"/>
                <a:gd name="connsiteX13" fmla="*/ 107155 w 709135"/>
                <a:gd name="connsiteY13" fmla="*/ 207642 h 519139"/>
                <a:gd name="connsiteX14" fmla="*/ 0 w 709135"/>
                <a:gd name="connsiteY14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326230 w 709135"/>
                <a:gd name="connsiteY9" fmla="*/ 221930 h 519139"/>
                <a:gd name="connsiteX10" fmla="*/ 210977 w 709135"/>
                <a:gd name="connsiteY10" fmla="*/ 245742 h 519139"/>
                <a:gd name="connsiteX11" fmla="*/ 156685 w 709135"/>
                <a:gd name="connsiteY11" fmla="*/ 244790 h 519139"/>
                <a:gd name="connsiteX12" fmla="*/ 107155 w 709135"/>
                <a:gd name="connsiteY12" fmla="*/ 207642 h 519139"/>
                <a:gd name="connsiteX13" fmla="*/ 0 w 709135"/>
                <a:gd name="connsiteY13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210977 w 709135"/>
                <a:gd name="connsiteY9" fmla="*/ 245742 h 519139"/>
                <a:gd name="connsiteX10" fmla="*/ 156685 w 709135"/>
                <a:gd name="connsiteY10" fmla="*/ 244790 h 519139"/>
                <a:gd name="connsiteX11" fmla="*/ 107155 w 709135"/>
                <a:gd name="connsiteY11" fmla="*/ 207642 h 519139"/>
                <a:gd name="connsiteX12" fmla="*/ 0 w 709135"/>
                <a:gd name="connsiteY12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56685 w 709135"/>
                <a:gd name="connsiteY9" fmla="*/ 244790 h 519139"/>
                <a:gd name="connsiteX10" fmla="*/ 107155 w 709135"/>
                <a:gd name="connsiteY10" fmla="*/ 207642 h 519139"/>
                <a:gd name="connsiteX11" fmla="*/ 0 w 709135"/>
                <a:gd name="connsiteY11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07155 w 709135"/>
                <a:gd name="connsiteY9" fmla="*/ 207642 h 519139"/>
                <a:gd name="connsiteX10" fmla="*/ 0 w 709135"/>
                <a:gd name="connsiteY10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107155 w 709135"/>
                <a:gd name="connsiteY8" fmla="*/ 207642 h 519139"/>
                <a:gd name="connsiteX9" fmla="*/ 0 w 709135"/>
                <a:gd name="connsiteY9" fmla="*/ 19765 h 51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9135" h="519139">
                  <a:moveTo>
                    <a:pt x="0" y="19765"/>
                  </a:moveTo>
                  <a:cubicBezTo>
                    <a:pt x="47625" y="9287"/>
                    <a:pt x="109304" y="0"/>
                    <a:pt x="157881" y="0"/>
                  </a:cubicBezTo>
                  <a:cubicBezTo>
                    <a:pt x="364573" y="69532"/>
                    <a:pt x="496727" y="197165"/>
                    <a:pt x="607218" y="379092"/>
                  </a:cubicBezTo>
                  <a:cubicBezTo>
                    <a:pt x="632935" y="421002"/>
                    <a:pt x="656748" y="453387"/>
                    <a:pt x="709135" y="450530"/>
                  </a:cubicBezTo>
                  <a:cubicBezTo>
                    <a:pt x="694848" y="474342"/>
                    <a:pt x="670082" y="468627"/>
                    <a:pt x="649128" y="467675"/>
                  </a:cubicBezTo>
                  <a:cubicBezTo>
                    <a:pt x="591978" y="464817"/>
                    <a:pt x="539590" y="479105"/>
                    <a:pt x="490060" y="505775"/>
                  </a:cubicBezTo>
                  <a:cubicBezTo>
                    <a:pt x="454818" y="524825"/>
                    <a:pt x="425290" y="524825"/>
                    <a:pt x="395763" y="497202"/>
                  </a:cubicBezTo>
                  <a:cubicBezTo>
                    <a:pt x="373855" y="477200"/>
                    <a:pt x="343375" y="467675"/>
                    <a:pt x="327182" y="440052"/>
                  </a:cubicBezTo>
                  <a:cubicBezTo>
                    <a:pt x="279081" y="391792"/>
                    <a:pt x="161685" y="277690"/>
                    <a:pt x="107155" y="207642"/>
                  </a:cubicBezTo>
                  <a:cubicBezTo>
                    <a:pt x="82390" y="135252"/>
                    <a:pt x="52388" y="78820"/>
                    <a:pt x="0" y="19765"/>
                  </a:cubicBezTo>
                  <a:close/>
                </a:path>
              </a:pathLst>
            </a:custGeom>
            <a:solidFill>
              <a:srgbClr val="8DC0C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25">
              <a:extLst>
                <a:ext uri="{FF2B5EF4-FFF2-40B4-BE49-F238E27FC236}">
                  <a16:creationId xmlns:a16="http://schemas.microsoft.com/office/drawing/2014/main" xmlns="" id="{C4BCAF54-D7E5-47A0-BF41-E016FA9D6E69}"/>
                </a:ext>
              </a:extLst>
            </p:cNvPr>
            <p:cNvSpPr/>
            <p:nvPr/>
          </p:nvSpPr>
          <p:spPr>
            <a:xfrm>
              <a:off x="6150292" y="2767396"/>
              <a:ext cx="428625" cy="228600"/>
            </a:xfrm>
            <a:custGeom>
              <a:avLst/>
              <a:gdLst>
                <a:gd name="connsiteX0" fmla="*/ 151448 w 428625"/>
                <a:gd name="connsiteY0" fmla="*/ 36785 h 228600"/>
                <a:gd name="connsiteX1" fmla="*/ 299085 w 428625"/>
                <a:gd name="connsiteY1" fmla="*/ 5352 h 228600"/>
                <a:gd name="connsiteX2" fmla="*/ 419100 w 428625"/>
                <a:gd name="connsiteY2" fmla="*/ 38690 h 228600"/>
                <a:gd name="connsiteX3" fmla="*/ 398145 w 428625"/>
                <a:gd name="connsiteY3" fmla="*/ 162515 h 228600"/>
                <a:gd name="connsiteX4" fmla="*/ 322898 w 428625"/>
                <a:gd name="connsiteY4" fmla="*/ 227285 h 228600"/>
                <a:gd name="connsiteX5" fmla="*/ 304800 w 428625"/>
                <a:gd name="connsiteY5" fmla="*/ 228237 h 228600"/>
                <a:gd name="connsiteX6" fmla="*/ 144780 w 428625"/>
                <a:gd name="connsiteY6" fmla="*/ 206330 h 228600"/>
                <a:gd name="connsiteX7" fmla="*/ 100013 w 428625"/>
                <a:gd name="connsiteY7" fmla="*/ 185375 h 228600"/>
                <a:gd name="connsiteX8" fmla="*/ 0 w 428625"/>
                <a:gd name="connsiteY8" fmla="*/ 66312 h 228600"/>
                <a:gd name="connsiteX9" fmla="*/ 151448 w 428625"/>
                <a:gd name="connsiteY9" fmla="*/ 3678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625" h="228600">
                  <a:moveTo>
                    <a:pt x="151448" y="36785"/>
                  </a:moveTo>
                  <a:cubicBezTo>
                    <a:pt x="200978" y="26307"/>
                    <a:pt x="250508" y="15830"/>
                    <a:pt x="299085" y="5352"/>
                  </a:cubicBezTo>
                  <a:cubicBezTo>
                    <a:pt x="344805" y="-5125"/>
                    <a:pt x="393383" y="-3220"/>
                    <a:pt x="419100" y="38690"/>
                  </a:cubicBezTo>
                  <a:cubicBezTo>
                    <a:pt x="444817" y="80600"/>
                    <a:pt x="422910" y="123462"/>
                    <a:pt x="398145" y="162515"/>
                  </a:cubicBezTo>
                  <a:cubicBezTo>
                    <a:pt x="379095" y="191090"/>
                    <a:pt x="347663" y="204425"/>
                    <a:pt x="322898" y="227285"/>
                  </a:cubicBezTo>
                  <a:cubicBezTo>
                    <a:pt x="317183" y="233000"/>
                    <a:pt x="310515" y="233952"/>
                    <a:pt x="304800" y="228237"/>
                  </a:cubicBezTo>
                  <a:cubicBezTo>
                    <a:pt x="254317" y="200615"/>
                    <a:pt x="200025" y="197757"/>
                    <a:pt x="144780" y="206330"/>
                  </a:cubicBezTo>
                  <a:cubicBezTo>
                    <a:pt x="122873" y="209187"/>
                    <a:pt x="108585" y="207282"/>
                    <a:pt x="100013" y="185375"/>
                  </a:cubicBezTo>
                  <a:cubicBezTo>
                    <a:pt x="79058" y="134892"/>
                    <a:pt x="45720" y="94887"/>
                    <a:pt x="0" y="66312"/>
                  </a:cubicBezTo>
                  <a:cubicBezTo>
                    <a:pt x="48578" y="50120"/>
                    <a:pt x="101917" y="54882"/>
                    <a:pt x="151448" y="36785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26">
              <a:extLst>
                <a:ext uri="{FF2B5EF4-FFF2-40B4-BE49-F238E27FC236}">
                  <a16:creationId xmlns:a16="http://schemas.microsoft.com/office/drawing/2014/main" xmlns="" id="{D18BA9DC-4FBE-480E-AF25-8DC261CA8A1A}"/>
                </a:ext>
              </a:extLst>
            </p:cNvPr>
            <p:cNvSpPr/>
            <p:nvPr/>
          </p:nvSpPr>
          <p:spPr>
            <a:xfrm>
              <a:off x="5022596" y="1515449"/>
              <a:ext cx="1623710" cy="776288"/>
            </a:xfrm>
            <a:custGeom>
              <a:avLst/>
              <a:gdLst>
                <a:gd name="connsiteX0" fmla="*/ 1619826 w 1619250"/>
                <a:gd name="connsiteY0" fmla="*/ 104775 h 771525"/>
                <a:gd name="connsiteX1" fmla="*/ 1613159 w 1619250"/>
                <a:gd name="connsiteY1" fmla="*/ 0 h 771525"/>
                <a:gd name="connsiteX2" fmla="*/ 1530291 w 1619250"/>
                <a:gd name="connsiteY2" fmla="*/ 74295 h 771525"/>
                <a:gd name="connsiteX3" fmla="*/ 796866 w 1619250"/>
                <a:gd name="connsiteY3" fmla="*/ 163830 h 771525"/>
                <a:gd name="connsiteX4" fmla="*/ 76776 w 1619250"/>
                <a:gd name="connsiteY4" fmla="*/ 67628 h 771525"/>
                <a:gd name="connsiteX5" fmla="*/ 10101 w 1619250"/>
                <a:gd name="connsiteY5" fmla="*/ 11430 h 771525"/>
                <a:gd name="connsiteX6" fmla="*/ 2481 w 1619250"/>
                <a:gd name="connsiteY6" fmla="*/ 551498 h 771525"/>
                <a:gd name="connsiteX7" fmla="*/ 41534 w 1619250"/>
                <a:gd name="connsiteY7" fmla="*/ 621983 h 771525"/>
                <a:gd name="connsiteX8" fmla="*/ 102494 w 1619250"/>
                <a:gd name="connsiteY8" fmla="*/ 649605 h 771525"/>
                <a:gd name="connsiteX9" fmla="*/ 102494 w 1619250"/>
                <a:gd name="connsiteY9" fmla="*/ 649605 h 771525"/>
                <a:gd name="connsiteX10" fmla="*/ 102494 w 1619250"/>
                <a:gd name="connsiteY10" fmla="*/ 649605 h 771525"/>
                <a:gd name="connsiteX11" fmla="*/ 200601 w 1619250"/>
                <a:gd name="connsiteY11" fmla="*/ 685800 h 771525"/>
                <a:gd name="connsiteX12" fmla="*/ 824489 w 1619250"/>
                <a:gd name="connsiteY12" fmla="*/ 776288 h 771525"/>
                <a:gd name="connsiteX13" fmla="*/ 1400751 w 1619250"/>
                <a:gd name="connsiteY13" fmla="*/ 704850 h 771525"/>
                <a:gd name="connsiteX14" fmla="*/ 1589346 w 1619250"/>
                <a:gd name="connsiteY14" fmla="*/ 609600 h 771525"/>
                <a:gd name="connsiteX15" fmla="*/ 1619826 w 1619250"/>
                <a:gd name="connsiteY15" fmla="*/ 532448 h 771525"/>
                <a:gd name="connsiteX16" fmla="*/ 1619826 w 1619250"/>
                <a:gd name="connsiteY16" fmla="*/ 104775 h 771525"/>
                <a:gd name="connsiteX0" fmla="*/ 1622043 w 1623710"/>
                <a:gd name="connsiteY0" fmla="*/ 104775 h 776288"/>
                <a:gd name="connsiteX1" fmla="*/ 1615376 w 1623710"/>
                <a:gd name="connsiteY1" fmla="*/ 0 h 776288"/>
                <a:gd name="connsiteX2" fmla="*/ 1532508 w 1623710"/>
                <a:gd name="connsiteY2" fmla="*/ 74295 h 776288"/>
                <a:gd name="connsiteX3" fmla="*/ 799083 w 1623710"/>
                <a:gd name="connsiteY3" fmla="*/ 163830 h 776288"/>
                <a:gd name="connsiteX4" fmla="*/ 78993 w 1623710"/>
                <a:gd name="connsiteY4" fmla="*/ 67628 h 776288"/>
                <a:gd name="connsiteX5" fmla="*/ 8981 w 1623710"/>
                <a:gd name="connsiteY5" fmla="*/ 8093 h 776288"/>
                <a:gd name="connsiteX6" fmla="*/ 4698 w 1623710"/>
                <a:gd name="connsiteY6" fmla="*/ 551498 h 776288"/>
                <a:gd name="connsiteX7" fmla="*/ 43751 w 1623710"/>
                <a:gd name="connsiteY7" fmla="*/ 621983 h 776288"/>
                <a:gd name="connsiteX8" fmla="*/ 104711 w 1623710"/>
                <a:gd name="connsiteY8" fmla="*/ 649605 h 776288"/>
                <a:gd name="connsiteX9" fmla="*/ 104711 w 1623710"/>
                <a:gd name="connsiteY9" fmla="*/ 649605 h 776288"/>
                <a:gd name="connsiteX10" fmla="*/ 104711 w 1623710"/>
                <a:gd name="connsiteY10" fmla="*/ 649605 h 776288"/>
                <a:gd name="connsiteX11" fmla="*/ 202818 w 1623710"/>
                <a:gd name="connsiteY11" fmla="*/ 685800 h 776288"/>
                <a:gd name="connsiteX12" fmla="*/ 826706 w 1623710"/>
                <a:gd name="connsiteY12" fmla="*/ 776288 h 776288"/>
                <a:gd name="connsiteX13" fmla="*/ 1402968 w 1623710"/>
                <a:gd name="connsiteY13" fmla="*/ 704850 h 776288"/>
                <a:gd name="connsiteX14" fmla="*/ 1591563 w 1623710"/>
                <a:gd name="connsiteY14" fmla="*/ 609600 h 776288"/>
                <a:gd name="connsiteX15" fmla="*/ 1622043 w 1623710"/>
                <a:gd name="connsiteY15" fmla="*/ 532448 h 776288"/>
                <a:gd name="connsiteX16" fmla="*/ 1622043 w 1623710"/>
                <a:gd name="connsiteY16" fmla="*/ 104775 h 7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3710" h="776288">
                  <a:moveTo>
                    <a:pt x="1622043" y="104775"/>
                  </a:moveTo>
                  <a:cubicBezTo>
                    <a:pt x="1622043" y="77153"/>
                    <a:pt x="1628711" y="27623"/>
                    <a:pt x="1615376" y="0"/>
                  </a:cubicBezTo>
                  <a:cubicBezTo>
                    <a:pt x="1602993" y="20955"/>
                    <a:pt x="1573466" y="60007"/>
                    <a:pt x="1532508" y="74295"/>
                  </a:cubicBezTo>
                  <a:cubicBezTo>
                    <a:pt x="1414398" y="119063"/>
                    <a:pt x="1213421" y="156210"/>
                    <a:pt x="799083" y="163830"/>
                  </a:cubicBezTo>
                  <a:cubicBezTo>
                    <a:pt x="359981" y="172403"/>
                    <a:pt x="89471" y="74295"/>
                    <a:pt x="78993" y="67628"/>
                  </a:cubicBezTo>
                  <a:cubicBezTo>
                    <a:pt x="51371" y="55245"/>
                    <a:pt x="26126" y="32858"/>
                    <a:pt x="8981" y="8093"/>
                  </a:cubicBezTo>
                  <a:cubicBezTo>
                    <a:pt x="-10069" y="188116"/>
                    <a:pt x="7556" y="371475"/>
                    <a:pt x="4698" y="551498"/>
                  </a:cubicBezTo>
                  <a:cubicBezTo>
                    <a:pt x="4698" y="576263"/>
                    <a:pt x="12318" y="608648"/>
                    <a:pt x="43751" y="621983"/>
                  </a:cubicBezTo>
                  <a:cubicBezTo>
                    <a:pt x="69468" y="637223"/>
                    <a:pt x="82803" y="643890"/>
                    <a:pt x="104711" y="649605"/>
                  </a:cubicBezTo>
                  <a:lnTo>
                    <a:pt x="104711" y="649605"/>
                  </a:lnTo>
                  <a:lnTo>
                    <a:pt x="104711" y="649605"/>
                  </a:lnTo>
                  <a:cubicBezTo>
                    <a:pt x="111378" y="653415"/>
                    <a:pt x="202818" y="685800"/>
                    <a:pt x="202818" y="685800"/>
                  </a:cubicBezTo>
                  <a:cubicBezTo>
                    <a:pt x="246633" y="698183"/>
                    <a:pt x="593343" y="776288"/>
                    <a:pt x="826706" y="776288"/>
                  </a:cubicBezTo>
                  <a:cubicBezTo>
                    <a:pt x="1066736" y="776288"/>
                    <a:pt x="1227708" y="749618"/>
                    <a:pt x="1402968" y="704850"/>
                  </a:cubicBezTo>
                  <a:cubicBezTo>
                    <a:pt x="1473453" y="686753"/>
                    <a:pt x="1554416" y="657225"/>
                    <a:pt x="1591563" y="609600"/>
                  </a:cubicBezTo>
                  <a:cubicBezTo>
                    <a:pt x="1609661" y="586740"/>
                    <a:pt x="1622043" y="563880"/>
                    <a:pt x="1622043" y="532448"/>
                  </a:cubicBezTo>
                  <a:cubicBezTo>
                    <a:pt x="1621091" y="390525"/>
                    <a:pt x="1622996" y="247650"/>
                    <a:pt x="1622043" y="104775"/>
                  </a:cubicBezTo>
                  <a:close/>
                </a:path>
              </a:pathLst>
            </a:custGeom>
            <a:solidFill>
              <a:srgbClr val="BCC7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27">
              <a:extLst>
                <a:ext uri="{FF2B5EF4-FFF2-40B4-BE49-F238E27FC236}">
                  <a16:creationId xmlns:a16="http://schemas.microsoft.com/office/drawing/2014/main" xmlns="" id="{75ADEDF0-4313-4EF4-830A-672D0387422E}"/>
                </a:ext>
              </a:extLst>
            </p:cNvPr>
            <p:cNvSpPr/>
            <p:nvPr/>
          </p:nvSpPr>
          <p:spPr>
            <a:xfrm>
              <a:off x="5067300" y="1529736"/>
              <a:ext cx="1564005" cy="761047"/>
            </a:xfrm>
            <a:custGeom>
              <a:avLst/>
              <a:gdLst>
                <a:gd name="connsiteX0" fmla="*/ 677227 w 1564005"/>
                <a:gd name="connsiteY0" fmla="*/ 148590 h 761047"/>
                <a:gd name="connsiteX1" fmla="*/ 721042 w 1564005"/>
                <a:gd name="connsiteY1" fmla="*/ 148590 h 761047"/>
                <a:gd name="connsiteX2" fmla="*/ 721042 w 1564005"/>
                <a:gd name="connsiteY2" fmla="*/ 760095 h 761047"/>
                <a:gd name="connsiteX3" fmla="*/ 677227 w 1564005"/>
                <a:gd name="connsiteY3" fmla="*/ 757238 h 761047"/>
                <a:gd name="connsiteX4" fmla="*/ 592454 w 1564005"/>
                <a:gd name="connsiteY4" fmla="*/ 147637 h 761047"/>
                <a:gd name="connsiteX5" fmla="*/ 636269 w 1564005"/>
                <a:gd name="connsiteY5" fmla="*/ 148590 h 761047"/>
                <a:gd name="connsiteX6" fmla="*/ 636269 w 1564005"/>
                <a:gd name="connsiteY6" fmla="*/ 754380 h 761047"/>
                <a:gd name="connsiteX7" fmla="*/ 592454 w 1564005"/>
                <a:gd name="connsiteY7" fmla="*/ 749617 h 761047"/>
                <a:gd name="connsiteX8" fmla="*/ 843915 w 1564005"/>
                <a:gd name="connsiteY8" fmla="*/ 146685 h 761047"/>
                <a:gd name="connsiteX9" fmla="*/ 887730 w 1564005"/>
                <a:gd name="connsiteY9" fmla="*/ 147637 h 761047"/>
                <a:gd name="connsiteX10" fmla="*/ 887730 w 1564005"/>
                <a:gd name="connsiteY10" fmla="*/ 761047 h 761047"/>
                <a:gd name="connsiteX11" fmla="*/ 875347 w 1564005"/>
                <a:gd name="connsiteY11" fmla="*/ 761047 h 761047"/>
                <a:gd name="connsiteX12" fmla="*/ 843915 w 1564005"/>
                <a:gd name="connsiteY12" fmla="*/ 761047 h 761047"/>
                <a:gd name="connsiteX13" fmla="*/ 804862 w 1564005"/>
                <a:gd name="connsiteY13" fmla="*/ 146685 h 761047"/>
                <a:gd name="connsiteX14" fmla="*/ 804862 w 1564005"/>
                <a:gd name="connsiteY14" fmla="*/ 761047 h 761047"/>
                <a:gd name="connsiteX15" fmla="*/ 773430 w 1564005"/>
                <a:gd name="connsiteY15" fmla="*/ 761047 h 761047"/>
                <a:gd name="connsiteX16" fmla="*/ 761047 w 1564005"/>
                <a:gd name="connsiteY16" fmla="*/ 761047 h 761047"/>
                <a:gd name="connsiteX17" fmla="*/ 761047 w 1564005"/>
                <a:gd name="connsiteY17" fmla="*/ 147637 h 761047"/>
                <a:gd name="connsiteX18" fmla="*/ 804862 w 1564005"/>
                <a:gd name="connsiteY18" fmla="*/ 146685 h 761047"/>
                <a:gd name="connsiteX19" fmla="*/ 928687 w 1564005"/>
                <a:gd name="connsiteY19" fmla="*/ 145732 h 761047"/>
                <a:gd name="connsiteX20" fmla="*/ 972502 w 1564005"/>
                <a:gd name="connsiteY20" fmla="*/ 145732 h 761047"/>
                <a:gd name="connsiteX21" fmla="*/ 972502 w 1564005"/>
                <a:gd name="connsiteY21" fmla="*/ 753427 h 761047"/>
                <a:gd name="connsiteX22" fmla="*/ 928687 w 1564005"/>
                <a:gd name="connsiteY22" fmla="*/ 756285 h 761047"/>
                <a:gd name="connsiteX23" fmla="*/ 507682 w 1564005"/>
                <a:gd name="connsiteY23" fmla="*/ 140018 h 761047"/>
                <a:gd name="connsiteX24" fmla="*/ 551497 w 1564005"/>
                <a:gd name="connsiteY24" fmla="*/ 142875 h 761047"/>
                <a:gd name="connsiteX25" fmla="*/ 551497 w 1564005"/>
                <a:gd name="connsiteY25" fmla="*/ 742951 h 761047"/>
                <a:gd name="connsiteX26" fmla="*/ 507682 w 1564005"/>
                <a:gd name="connsiteY26" fmla="*/ 737236 h 761047"/>
                <a:gd name="connsiteX27" fmla="*/ 1057274 w 1564005"/>
                <a:gd name="connsiteY27" fmla="*/ 134303 h 761047"/>
                <a:gd name="connsiteX28" fmla="*/ 1057274 w 1564005"/>
                <a:gd name="connsiteY28" fmla="*/ 745808 h 761047"/>
                <a:gd name="connsiteX29" fmla="*/ 1013459 w 1564005"/>
                <a:gd name="connsiteY29" fmla="*/ 750571 h 761047"/>
                <a:gd name="connsiteX30" fmla="*/ 1013459 w 1564005"/>
                <a:gd name="connsiteY30" fmla="*/ 135255 h 761047"/>
                <a:gd name="connsiteX31" fmla="*/ 1057274 w 1564005"/>
                <a:gd name="connsiteY31" fmla="*/ 134303 h 761047"/>
                <a:gd name="connsiteX32" fmla="*/ 422910 w 1564005"/>
                <a:gd name="connsiteY32" fmla="*/ 133350 h 761047"/>
                <a:gd name="connsiteX33" fmla="*/ 466725 w 1564005"/>
                <a:gd name="connsiteY33" fmla="*/ 137160 h 761047"/>
                <a:gd name="connsiteX34" fmla="*/ 466725 w 1564005"/>
                <a:gd name="connsiteY34" fmla="*/ 730568 h 761047"/>
                <a:gd name="connsiteX35" fmla="*/ 422910 w 1564005"/>
                <a:gd name="connsiteY35" fmla="*/ 723900 h 761047"/>
                <a:gd name="connsiteX36" fmla="*/ 1141094 w 1564005"/>
                <a:gd name="connsiteY36" fmla="*/ 129540 h 761047"/>
                <a:gd name="connsiteX37" fmla="*/ 1141094 w 1564005"/>
                <a:gd name="connsiteY37" fmla="*/ 735330 h 761047"/>
                <a:gd name="connsiteX38" fmla="*/ 1097279 w 1564005"/>
                <a:gd name="connsiteY38" fmla="*/ 741045 h 761047"/>
                <a:gd name="connsiteX39" fmla="*/ 1097279 w 1564005"/>
                <a:gd name="connsiteY39" fmla="*/ 132397 h 761047"/>
                <a:gd name="connsiteX40" fmla="*/ 1141094 w 1564005"/>
                <a:gd name="connsiteY40" fmla="*/ 129540 h 761047"/>
                <a:gd name="connsiteX41" fmla="*/ 1225867 w 1564005"/>
                <a:gd name="connsiteY41" fmla="*/ 123825 h 761047"/>
                <a:gd name="connsiteX42" fmla="*/ 1225867 w 1564005"/>
                <a:gd name="connsiteY42" fmla="*/ 723900 h 761047"/>
                <a:gd name="connsiteX43" fmla="*/ 1182052 w 1564005"/>
                <a:gd name="connsiteY43" fmla="*/ 730568 h 761047"/>
                <a:gd name="connsiteX44" fmla="*/ 1182052 w 1564005"/>
                <a:gd name="connsiteY44" fmla="*/ 127635 h 761047"/>
                <a:gd name="connsiteX45" fmla="*/ 1225867 w 1564005"/>
                <a:gd name="connsiteY45" fmla="*/ 123825 h 761047"/>
                <a:gd name="connsiteX46" fmla="*/ 338137 w 1564005"/>
                <a:gd name="connsiteY46" fmla="*/ 122873 h 761047"/>
                <a:gd name="connsiteX47" fmla="*/ 381952 w 1564005"/>
                <a:gd name="connsiteY47" fmla="*/ 128588 h 761047"/>
                <a:gd name="connsiteX48" fmla="*/ 381952 w 1564005"/>
                <a:gd name="connsiteY48" fmla="*/ 717233 h 761047"/>
                <a:gd name="connsiteX49" fmla="*/ 338137 w 1564005"/>
                <a:gd name="connsiteY49" fmla="*/ 709613 h 761047"/>
                <a:gd name="connsiteX50" fmla="*/ 253364 w 1564005"/>
                <a:gd name="connsiteY50" fmla="*/ 109537 h 761047"/>
                <a:gd name="connsiteX51" fmla="*/ 297179 w 1564005"/>
                <a:gd name="connsiteY51" fmla="*/ 117157 h 761047"/>
                <a:gd name="connsiteX52" fmla="*/ 297179 w 1564005"/>
                <a:gd name="connsiteY52" fmla="*/ 701040 h 761047"/>
                <a:gd name="connsiteX53" fmla="*/ 253364 w 1564005"/>
                <a:gd name="connsiteY53" fmla="*/ 692467 h 761047"/>
                <a:gd name="connsiteX54" fmla="*/ 1310640 w 1564005"/>
                <a:gd name="connsiteY54" fmla="*/ 108585 h 761047"/>
                <a:gd name="connsiteX55" fmla="*/ 1310640 w 1564005"/>
                <a:gd name="connsiteY55" fmla="*/ 704850 h 761047"/>
                <a:gd name="connsiteX56" fmla="*/ 1266825 w 1564005"/>
                <a:gd name="connsiteY56" fmla="*/ 712470 h 761047"/>
                <a:gd name="connsiteX57" fmla="*/ 1266825 w 1564005"/>
                <a:gd name="connsiteY57" fmla="*/ 114300 h 761047"/>
                <a:gd name="connsiteX58" fmla="*/ 1310640 w 1564005"/>
                <a:gd name="connsiteY58" fmla="*/ 108585 h 761047"/>
                <a:gd name="connsiteX59" fmla="*/ 169545 w 1564005"/>
                <a:gd name="connsiteY59" fmla="*/ 92393 h 761047"/>
                <a:gd name="connsiteX60" fmla="*/ 213360 w 1564005"/>
                <a:gd name="connsiteY60" fmla="*/ 101918 h 761047"/>
                <a:gd name="connsiteX61" fmla="*/ 213360 w 1564005"/>
                <a:gd name="connsiteY61" fmla="*/ 683896 h 761047"/>
                <a:gd name="connsiteX62" fmla="*/ 169545 w 1564005"/>
                <a:gd name="connsiteY62" fmla="*/ 673418 h 761047"/>
                <a:gd name="connsiteX63" fmla="*/ 1395412 w 1564005"/>
                <a:gd name="connsiteY63" fmla="*/ 89535 h 761047"/>
                <a:gd name="connsiteX64" fmla="*/ 1395412 w 1564005"/>
                <a:gd name="connsiteY64" fmla="*/ 681990 h 761047"/>
                <a:gd name="connsiteX65" fmla="*/ 1351597 w 1564005"/>
                <a:gd name="connsiteY65" fmla="*/ 690563 h 761047"/>
                <a:gd name="connsiteX66" fmla="*/ 1351597 w 1564005"/>
                <a:gd name="connsiteY66" fmla="*/ 97155 h 761047"/>
                <a:gd name="connsiteX67" fmla="*/ 1395412 w 1564005"/>
                <a:gd name="connsiteY67" fmla="*/ 89535 h 761047"/>
                <a:gd name="connsiteX68" fmla="*/ 84772 w 1564005"/>
                <a:gd name="connsiteY68" fmla="*/ 71437 h 761047"/>
                <a:gd name="connsiteX69" fmla="*/ 128587 w 1564005"/>
                <a:gd name="connsiteY69" fmla="*/ 82867 h 761047"/>
                <a:gd name="connsiteX70" fmla="*/ 128587 w 1564005"/>
                <a:gd name="connsiteY70" fmla="*/ 661035 h 761047"/>
                <a:gd name="connsiteX71" fmla="*/ 84772 w 1564005"/>
                <a:gd name="connsiteY71" fmla="*/ 644842 h 761047"/>
                <a:gd name="connsiteX72" fmla="*/ 1480185 w 1564005"/>
                <a:gd name="connsiteY72" fmla="*/ 65723 h 761047"/>
                <a:gd name="connsiteX73" fmla="*/ 1480185 w 1564005"/>
                <a:gd name="connsiteY73" fmla="*/ 646748 h 761047"/>
                <a:gd name="connsiteX74" fmla="*/ 1436370 w 1564005"/>
                <a:gd name="connsiteY74" fmla="*/ 666751 h 761047"/>
                <a:gd name="connsiteX75" fmla="*/ 1436370 w 1564005"/>
                <a:gd name="connsiteY75" fmla="*/ 75248 h 761047"/>
                <a:gd name="connsiteX76" fmla="*/ 1480185 w 1564005"/>
                <a:gd name="connsiteY76" fmla="*/ 65723 h 761047"/>
                <a:gd name="connsiteX77" fmla="*/ 0 w 1564005"/>
                <a:gd name="connsiteY77" fmla="*/ 36195 h 761047"/>
                <a:gd name="connsiteX78" fmla="*/ 25718 w 1564005"/>
                <a:gd name="connsiteY78" fmla="*/ 51435 h 761047"/>
                <a:gd name="connsiteX79" fmla="*/ 43815 w 1564005"/>
                <a:gd name="connsiteY79" fmla="*/ 58103 h 761047"/>
                <a:gd name="connsiteX80" fmla="*/ 43815 w 1564005"/>
                <a:gd name="connsiteY80" fmla="*/ 629603 h 761047"/>
                <a:gd name="connsiteX81" fmla="*/ 0 w 1564005"/>
                <a:gd name="connsiteY81" fmla="*/ 609600 h 761047"/>
                <a:gd name="connsiteX82" fmla="*/ 1564005 w 1564005"/>
                <a:gd name="connsiteY82" fmla="*/ 0 h 761047"/>
                <a:gd name="connsiteX83" fmla="*/ 1564005 w 1564005"/>
                <a:gd name="connsiteY83" fmla="*/ 574358 h 761047"/>
                <a:gd name="connsiteX84" fmla="*/ 1520190 w 1564005"/>
                <a:gd name="connsiteY84" fmla="*/ 619125 h 761047"/>
                <a:gd name="connsiteX85" fmla="*/ 1520190 w 1564005"/>
                <a:gd name="connsiteY85" fmla="*/ 40957 h 761047"/>
                <a:gd name="connsiteX86" fmla="*/ 1564005 w 1564005"/>
                <a:gd name="connsiteY86" fmla="*/ 0 h 76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564005" h="761047">
                  <a:moveTo>
                    <a:pt x="677227" y="148590"/>
                  </a:moveTo>
                  <a:cubicBezTo>
                    <a:pt x="691515" y="148590"/>
                    <a:pt x="705802" y="148590"/>
                    <a:pt x="721042" y="148590"/>
                  </a:cubicBezTo>
                  <a:lnTo>
                    <a:pt x="721042" y="760095"/>
                  </a:lnTo>
                  <a:cubicBezTo>
                    <a:pt x="706754" y="759143"/>
                    <a:pt x="692467" y="758190"/>
                    <a:pt x="677227" y="757238"/>
                  </a:cubicBezTo>
                  <a:close/>
                  <a:moveTo>
                    <a:pt x="592454" y="147637"/>
                  </a:moveTo>
                  <a:cubicBezTo>
                    <a:pt x="606742" y="147637"/>
                    <a:pt x="621029" y="148590"/>
                    <a:pt x="636269" y="148590"/>
                  </a:cubicBezTo>
                  <a:lnTo>
                    <a:pt x="636269" y="754380"/>
                  </a:lnTo>
                  <a:cubicBezTo>
                    <a:pt x="621982" y="752475"/>
                    <a:pt x="606742" y="751522"/>
                    <a:pt x="592454" y="749617"/>
                  </a:cubicBezTo>
                  <a:close/>
                  <a:moveTo>
                    <a:pt x="843915" y="146685"/>
                  </a:moveTo>
                  <a:cubicBezTo>
                    <a:pt x="858203" y="146685"/>
                    <a:pt x="872490" y="147637"/>
                    <a:pt x="887730" y="147637"/>
                  </a:cubicBezTo>
                  <a:lnTo>
                    <a:pt x="887730" y="761047"/>
                  </a:lnTo>
                  <a:cubicBezTo>
                    <a:pt x="883920" y="761047"/>
                    <a:pt x="879157" y="761047"/>
                    <a:pt x="875347" y="761047"/>
                  </a:cubicBezTo>
                  <a:cubicBezTo>
                    <a:pt x="864870" y="761047"/>
                    <a:pt x="854392" y="761047"/>
                    <a:pt x="843915" y="761047"/>
                  </a:cubicBezTo>
                  <a:close/>
                  <a:moveTo>
                    <a:pt x="804862" y="146685"/>
                  </a:moveTo>
                  <a:lnTo>
                    <a:pt x="804862" y="761047"/>
                  </a:lnTo>
                  <a:cubicBezTo>
                    <a:pt x="794385" y="761047"/>
                    <a:pt x="783907" y="761047"/>
                    <a:pt x="773430" y="761047"/>
                  </a:cubicBezTo>
                  <a:cubicBezTo>
                    <a:pt x="769620" y="761047"/>
                    <a:pt x="764857" y="761047"/>
                    <a:pt x="761047" y="761047"/>
                  </a:cubicBezTo>
                  <a:lnTo>
                    <a:pt x="761047" y="147637"/>
                  </a:lnTo>
                  <a:cubicBezTo>
                    <a:pt x="776287" y="147637"/>
                    <a:pt x="790575" y="146685"/>
                    <a:pt x="804862" y="146685"/>
                  </a:cubicBezTo>
                  <a:close/>
                  <a:moveTo>
                    <a:pt x="928687" y="145732"/>
                  </a:moveTo>
                  <a:cubicBezTo>
                    <a:pt x="943927" y="145732"/>
                    <a:pt x="958215" y="145732"/>
                    <a:pt x="972502" y="145732"/>
                  </a:cubicBezTo>
                  <a:lnTo>
                    <a:pt x="972502" y="753427"/>
                  </a:lnTo>
                  <a:cubicBezTo>
                    <a:pt x="957262" y="754380"/>
                    <a:pt x="942975" y="755332"/>
                    <a:pt x="928687" y="756285"/>
                  </a:cubicBezTo>
                  <a:close/>
                  <a:moveTo>
                    <a:pt x="507682" y="140018"/>
                  </a:moveTo>
                  <a:cubicBezTo>
                    <a:pt x="521970" y="140970"/>
                    <a:pt x="536257" y="141923"/>
                    <a:pt x="551497" y="142875"/>
                  </a:cubicBezTo>
                  <a:lnTo>
                    <a:pt x="551497" y="742951"/>
                  </a:lnTo>
                  <a:cubicBezTo>
                    <a:pt x="537209" y="741046"/>
                    <a:pt x="521970" y="739141"/>
                    <a:pt x="507682" y="737236"/>
                  </a:cubicBezTo>
                  <a:close/>
                  <a:moveTo>
                    <a:pt x="1057274" y="134303"/>
                  </a:moveTo>
                  <a:lnTo>
                    <a:pt x="1057274" y="745808"/>
                  </a:lnTo>
                  <a:cubicBezTo>
                    <a:pt x="1042987" y="747713"/>
                    <a:pt x="1027747" y="749618"/>
                    <a:pt x="1013459" y="750571"/>
                  </a:cubicBezTo>
                  <a:lnTo>
                    <a:pt x="1013459" y="135255"/>
                  </a:lnTo>
                  <a:cubicBezTo>
                    <a:pt x="1028699" y="135255"/>
                    <a:pt x="1042987" y="135255"/>
                    <a:pt x="1057274" y="134303"/>
                  </a:cubicBezTo>
                  <a:close/>
                  <a:moveTo>
                    <a:pt x="422910" y="133350"/>
                  </a:moveTo>
                  <a:cubicBezTo>
                    <a:pt x="437198" y="134303"/>
                    <a:pt x="451485" y="136207"/>
                    <a:pt x="466725" y="137160"/>
                  </a:cubicBezTo>
                  <a:lnTo>
                    <a:pt x="466725" y="730568"/>
                  </a:lnTo>
                  <a:cubicBezTo>
                    <a:pt x="451485" y="728663"/>
                    <a:pt x="437198" y="725805"/>
                    <a:pt x="422910" y="723900"/>
                  </a:cubicBezTo>
                  <a:close/>
                  <a:moveTo>
                    <a:pt x="1141094" y="129540"/>
                  </a:moveTo>
                  <a:lnTo>
                    <a:pt x="1141094" y="735330"/>
                  </a:lnTo>
                  <a:cubicBezTo>
                    <a:pt x="1126807" y="737235"/>
                    <a:pt x="1111567" y="739140"/>
                    <a:pt x="1097279" y="741045"/>
                  </a:cubicBezTo>
                  <a:lnTo>
                    <a:pt x="1097279" y="132397"/>
                  </a:lnTo>
                  <a:cubicBezTo>
                    <a:pt x="1112519" y="131445"/>
                    <a:pt x="1126807" y="130492"/>
                    <a:pt x="1141094" y="129540"/>
                  </a:cubicBezTo>
                  <a:close/>
                  <a:moveTo>
                    <a:pt x="1225867" y="123825"/>
                  </a:moveTo>
                  <a:lnTo>
                    <a:pt x="1225867" y="723900"/>
                  </a:lnTo>
                  <a:cubicBezTo>
                    <a:pt x="1211579" y="725805"/>
                    <a:pt x="1197292" y="728663"/>
                    <a:pt x="1182052" y="730568"/>
                  </a:cubicBezTo>
                  <a:lnTo>
                    <a:pt x="1182052" y="127635"/>
                  </a:lnTo>
                  <a:cubicBezTo>
                    <a:pt x="1197292" y="126682"/>
                    <a:pt x="1211579" y="125730"/>
                    <a:pt x="1225867" y="123825"/>
                  </a:cubicBezTo>
                  <a:close/>
                  <a:moveTo>
                    <a:pt x="338137" y="122873"/>
                  </a:moveTo>
                  <a:cubicBezTo>
                    <a:pt x="352425" y="124778"/>
                    <a:pt x="366712" y="126683"/>
                    <a:pt x="381952" y="128588"/>
                  </a:cubicBezTo>
                  <a:lnTo>
                    <a:pt x="381952" y="717233"/>
                  </a:lnTo>
                  <a:cubicBezTo>
                    <a:pt x="366712" y="715328"/>
                    <a:pt x="352425" y="712471"/>
                    <a:pt x="338137" y="709613"/>
                  </a:cubicBezTo>
                  <a:close/>
                  <a:moveTo>
                    <a:pt x="253364" y="109537"/>
                  </a:moveTo>
                  <a:cubicBezTo>
                    <a:pt x="267652" y="112394"/>
                    <a:pt x="281939" y="114300"/>
                    <a:pt x="297179" y="117157"/>
                  </a:cubicBezTo>
                  <a:lnTo>
                    <a:pt x="297179" y="701040"/>
                  </a:lnTo>
                  <a:cubicBezTo>
                    <a:pt x="281939" y="698182"/>
                    <a:pt x="266699" y="695325"/>
                    <a:pt x="253364" y="692467"/>
                  </a:cubicBezTo>
                  <a:close/>
                  <a:moveTo>
                    <a:pt x="1310640" y="108585"/>
                  </a:moveTo>
                  <a:lnTo>
                    <a:pt x="1310640" y="704850"/>
                  </a:lnTo>
                  <a:cubicBezTo>
                    <a:pt x="1296353" y="706755"/>
                    <a:pt x="1282065" y="709613"/>
                    <a:pt x="1266825" y="712470"/>
                  </a:cubicBezTo>
                  <a:lnTo>
                    <a:pt x="1266825" y="114300"/>
                  </a:lnTo>
                  <a:cubicBezTo>
                    <a:pt x="1282065" y="112395"/>
                    <a:pt x="1296353" y="110490"/>
                    <a:pt x="1310640" y="108585"/>
                  </a:cubicBezTo>
                  <a:close/>
                  <a:moveTo>
                    <a:pt x="169545" y="92393"/>
                  </a:moveTo>
                  <a:cubicBezTo>
                    <a:pt x="182880" y="95250"/>
                    <a:pt x="198120" y="99061"/>
                    <a:pt x="213360" y="101918"/>
                  </a:cubicBezTo>
                  <a:lnTo>
                    <a:pt x="213360" y="683896"/>
                  </a:lnTo>
                  <a:cubicBezTo>
                    <a:pt x="195262" y="680086"/>
                    <a:pt x="180975" y="676276"/>
                    <a:pt x="169545" y="673418"/>
                  </a:cubicBezTo>
                  <a:close/>
                  <a:moveTo>
                    <a:pt x="1395412" y="89535"/>
                  </a:moveTo>
                  <a:lnTo>
                    <a:pt x="1395412" y="681990"/>
                  </a:lnTo>
                  <a:cubicBezTo>
                    <a:pt x="1382077" y="684847"/>
                    <a:pt x="1366837" y="687705"/>
                    <a:pt x="1351597" y="690563"/>
                  </a:cubicBezTo>
                  <a:lnTo>
                    <a:pt x="1351597" y="97155"/>
                  </a:lnTo>
                  <a:cubicBezTo>
                    <a:pt x="1366837" y="94298"/>
                    <a:pt x="1381125" y="92392"/>
                    <a:pt x="1395412" y="89535"/>
                  </a:cubicBezTo>
                  <a:close/>
                  <a:moveTo>
                    <a:pt x="84772" y="71437"/>
                  </a:moveTo>
                  <a:cubicBezTo>
                    <a:pt x="97154" y="74294"/>
                    <a:pt x="112395" y="79057"/>
                    <a:pt x="128587" y="82867"/>
                  </a:cubicBezTo>
                  <a:lnTo>
                    <a:pt x="128587" y="661035"/>
                  </a:lnTo>
                  <a:cubicBezTo>
                    <a:pt x="115252" y="656272"/>
                    <a:pt x="99060" y="650557"/>
                    <a:pt x="84772" y="644842"/>
                  </a:cubicBezTo>
                  <a:close/>
                  <a:moveTo>
                    <a:pt x="1480185" y="65723"/>
                  </a:moveTo>
                  <a:lnTo>
                    <a:pt x="1480185" y="646748"/>
                  </a:lnTo>
                  <a:cubicBezTo>
                    <a:pt x="1468755" y="649606"/>
                    <a:pt x="1454467" y="662941"/>
                    <a:pt x="1436370" y="666751"/>
                  </a:cubicBezTo>
                  <a:lnTo>
                    <a:pt x="1436370" y="75248"/>
                  </a:lnTo>
                  <a:cubicBezTo>
                    <a:pt x="1451610" y="72391"/>
                    <a:pt x="1466850" y="68580"/>
                    <a:pt x="1480185" y="65723"/>
                  </a:cubicBezTo>
                  <a:close/>
                  <a:moveTo>
                    <a:pt x="0" y="36195"/>
                  </a:moveTo>
                  <a:cubicBezTo>
                    <a:pt x="7620" y="41910"/>
                    <a:pt x="16193" y="46673"/>
                    <a:pt x="25718" y="51435"/>
                  </a:cubicBezTo>
                  <a:cubicBezTo>
                    <a:pt x="26670" y="51435"/>
                    <a:pt x="33338" y="54293"/>
                    <a:pt x="43815" y="58103"/>
                  </a:cubicBezTo>
                  <a:lnTo>
                    <a:pt x="43815" y="629603"/>
                  </a:lnTo>
                  <a:cubicBezTo>
                    <a:pt x="28575" y="624840"/>
                    <a:pt x="17145" y="619125"/>
                    <a:pt x="0" y="609600"/>
                  </a:cubicBezTo>
                  <a:close/>
                  <a:moveTo>
                    <a:pt x="1564005" y="0"/>
                  </a:moveTo>
                  <a:lnTo>
                    <a:pt x="1564005" y="574358"/>
                  </a:lnTo>
                  <a:cubicBezTo>
                    <a:pt x="1553528" y="588645"/>
                    <a:pt x="1533525" y="614363"/>
                    <a:pt x="1520190" y="619125"/>
                  </a:cubicBezTo>
                  <a:lnTo>
                    <a:pt x="1520190" y="40957"/>
                  </a:lnTo>
                  <a:cubicBezTo>
                    <a:pt x="1537335" y="36195"/>
                    <a:pt x="1552575" y="16193"/>
                    <a:pt x="1564005" y="0"/>
                  </a:cubicBezTo>
                  <a:close/>
                </a:path>
              </a:pathLst>
            </a:custGeom>
            <a:solidFill>
              <a:srgbClr val="65C8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Chord 87">
              <a:extLst>
                <a:ext uri="{FF2B5EF4-FFF2-40B4-BE49-F238E27FC236}">
                  <a16:creationId xmlns:a16="http://schemas.microsoft.com/office/drawing/2014/main" xmlns="" id="{D4BA1035-1E81-4094-A006-F035DAB93D49}"/>
                </a:ext>
              </a:extLst>
            </p:cNvPr>
            <p:cNvSpPr/>
            <p:nvPr/>
          </p:nvSpPr>
          <p:spPr>
            <a:xfrm>
              <a:off x="5235831" y="2260109"/>
              <a:ext cx="1188912" cy="95742"/>
            </a:xfrm>
            <a:custGeom>
              <a:avLst/>
              <a:gdLst>
                <a:gd name="connsiteX0" fmla="*/ 2538657 w 3907744"/>
                <a:gd name="connsiteY0" fmla="*/ 3818180 h 3907744"/>
                <a:gd name="connsiteX1" fmla="*/ 1349745 w 3907744"/>
                <a:gd name="connsiteY1" fmla="*/ 3812002 h 3907744"/>
                <a:gd name="connsiteX2" fmla="*/ 2538657 w 3907744"/>
                <a:gd name="connsiteY2" fmla="*/ 3818180 h 3907744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912" h="95742">
                  <a:moveTo>
                    <a:pt x="1188912" y="6178"/>
                  </a:moveTo>
                  <a:cubicBezTo>
                    <a:pt x="801588" y="127671"/>
                    <a:pt x="386040" y="125512"/>
                    <a:pt x="0" y="0"/>
                  </a:cubicBezTo>
                  <a:cubicBezTo>
                    <a:pt x="439687" y="82153"/>
                    <a:pt x="799283" y="94224"/>
                    <a:pt x="1188912" y="61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8" name="Group 29">
              <a:extLst>
                <a:ext uri="{FF2B5EF4-FFF2-40B4-BE49-F238E27FC236}">
                  <a16:creationId xmlns:a16="http://schemas.microsoft.com/office/drawing/2014/main" xmlns="" id="{D6147C3B-487D-4533-9B39-B3128CACDA0E}"/>
                </a:ext>
              </a:extLst>
            </p:cNvPr>
            <p:cNvGrpSpPr/>
            <p:nvPr/>
          </p:nvGrpSpPr>
          <p:grpSpPr>
            <a:xfrm>
              <a:off x="7054086" y="5562869"/>
              <a:ext cx="985290" cy="590977"/>
              <a:chOff x="7054086" y="5562869"/>
              <a:chExt cx="985290" cy="590977"/>
            </a:xfrm>
          </p:grpSpPr>
          <p:sp>
            <p:nvSpPr>
              <p:cNvPr id="157" name="Freeform: Shape 38">
                <a:extLst>
                  <a:ext uri="{FF2B5EF4-FFF2-40B4-BE49-F238E27FC236}">
                    <a16:creationId xmlns:a16="http://schemas.microsoft.com/office/drawing/2014/main" xmlns="" id="{3F8986DA-A6C6-4E07-B273-6D2D37EBB077}"/>
                  </a:ext>
                </a:extLst>
              </p:cNvPr>
              <p:cNvSpPr/>
              <p:nvPr/>
            </p:nvSpPr>
            <p:spPr>
              <a:xfrm flipH="1">
                <a:off x="7547135" y="56603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39">
                <a:extLst>
                  <a:ext uri="{FF2B5EF4-FFF2-40B4-BE49-F238E27FC236}">
                    <a16:creationId xmlns:a16="http://schemas.microsoft.com/office/drawing/2014/main" xmlns="" id="{B573C822-2528-4DAF-905C-E600D6D72E97}"/>
                  </a:ext>
                </a:extLst>
              </p:cNvPr>
              <p:cNvSpPr/>
              <p:nvPr/>
            </p:nvSpPr>
            <p:spPr>
              <a:xfrm flipH="1">
                <a:off x="7558628" y="55628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40">
                <a:extLst>
                  <a:ext uri="{FF2B5EF4-FFF2-40B4-BE49-F238E27FC236}">
                    <a16:creationId xmlns:a16="http://schemas.microsoft.com/office/drawing/2014/main" xmlns="" id="{022D270B-7576-4B58-B941-2709A208F0EB}"/>
                  </a:ext>
                </a:extLst>
              </p:cNvPr>
              <p:cNvSpPr/>
              <p:nvPr/>
            </p:nvSpPr>
            <p:spPr>
              <a:xfrm>
                <a:off x="7318163" y="5661571"/>
                <a:ext cx="514350" cy="428625"/>
              </a:xfrm>
              <a:custGeom>
                <a:avLst/>
                <a:gdLst>
                  <a:gd name="connsiteX0" fmla="*/ 29563 w 514350"/>
                  <a:gd name="connsiteY0" fmla="*/ 117215 h 428625"/>
                  <a:gd name="connsiteX1" fmla="*/ 221968 w 514350"/>
                  <a:gd name="connsiteY1" fmla="*/ 58 h 428625"/>
                  <a:gd name="connsiteX2" fmla="*/ 421993 w 514350"/>
                  <a:gd name="connsiteY2" fmla="*/ 53398 h 428625"/>
                  <a:gd name="connsiteX3" fmla="*/ 511528 w 514350"/>
                  <a:gd name="connsiteY3" fmla="*/ 291523 h 428625"/>
                  <a:gd name="connsiteX4" fmla="*/ 437233 w 514350"/>
                  <a:gd name="connsiteY4" fmla="*/ 394393 h 428625"/>
                  <a:gd name="connsiteX5" fmla="*/ 29563 w 514350"/>
                  <a:gd name="connsiteY5" fmla="*/ 298190 h 428625"/>
                  <a:gd name="connsiteX6" fmla="*/ 29563 w 514350"/>
                  <a:gd name="connsiteY6" fmla="*/ 11721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350" h="428625">
                    <a:moveTo>
                      <a:pt x="29563" y="117215"/>
                    </a:moveTo>
                    <a:cubicBezTo>
                      <a:pt x="70521" y="40063"/>
                      <a:pt x="132433" y="1010"/>
                      <a:pt x="221968" y="58"/>
                    </a:cubicBezTo>
                    <a:cubicBezTo>
                      <a:pt x="294358" y="-894"/>
                      <a:pt x="361986" y="9583"/>
                      <a:pt x="421993" y="53398"/>
                    </a:cubicBezTo>
                    <a:cubicBezTo>
                      <a:pt x="503908" y="113406"/>
                      <a:pt x="534388" y="192463"/>
                      <a:pt x="511528" y="291523"/>
                    </a:cubicBezTo>
                    <a:cubicBezTo>
                      <a:pt x="508671" y="342006"/>
                      <a:pt x="474381" y="370581"/>
                      <a:pt x="437233" y="394393"/>
                    </a:cubicBezTo>
                    <a:cubicBezTo>
                      <a:pt x="313408" y="473451"/>
                      <a:pt x="105763" y="424873"/>
                      <a:pt x="29563" y="298190"/>
                    </a:cubicBezTo>
                    <a:cubicBezTo>
                      <a:pt x="-1869" y="246756"/>
                      <a:pt x="-17109" y="177223"/>
                      <a:pt x="29563" y="117215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41">
                <a:extLst>
                  <a:ext uri="{FF2B5EF4-FFF2-40B4-BE49-F238E27FC236}">
                    <a16:creationId xmlns:a16="http://schemas.microsoft.com/office/drawing/2014/main" xmlns="" id="{DE8E8A2B-1CD2-4D26-8F22-54D3C16F8DB7}"/>
                  </a:ext>
                </a:extLst>
              </p:cNvPr>
              <p:cNvSpPr/>
              <p:nvPr/>
            </p:nvSpPr>
            <p:spPr>
              <a:xfrm>
                <a:off x="7054086" y="5778787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42">
                <a:extLst>
                  <a:ext uri="{FF2B5EF4-FFF2-40B4-BE49-F238E27FC236}">
                    <a16:creationId xmlns:a16="http://schemas.microsoft.com/office/drawing/2014/main" xmlns="" id="{B9AE7168-445E-4369-8D2C-15415834E7D1}"/>
                  </a:ext>
                </a:extLst>
              </p:cNvPr>
              <p:cNvSpPr/>
              <p:nvPr/>
            </p:nvSpPr>
            <p:spPr>
              <a:xfrm>
                <a:off x="7065578" y="5820697"/>
                <a:ext cx="258725" cy="187467"/>
              </a:xfrm>
              <a:custGeom>
                <a:avLst/>
                <a:gdLst>
                  <a:gd name="connsiteX0" fmla="*/ 260060 w 257175"/>
                  <a:gd name="connsiteY0" fmla="*/ 0 h 180975"/>
                  <a:gd name="connsiteX1" fmla="*/ 261965 w 257175"/>
                  <a:gd name="connsiteY1" fmla="*/ 167640 h 180975"/>
                  <a:gd name="connsiteX2" fmla="*/ 236248 w 257175"/>
                  <a:gd name="connsiteY2" fmla="*/ 186690 h 180975"/>
                  <a:gd name="connsiteX3" fmla="*/ 22888 w 257175"/>
                  <a:gd name="connsiteY3" fmla="*/ 145732 h 180975"/>
                  <a:gd name="connsiteX4" fmla="*/ 980 w 257175"/>
                  <a:gd name="connsiteY4" fmla="*/ 146685 h 180975"/>
                  <a:gd name="connsiteX5" fmla="*/ 7648 w 257175"/>
                  <a:gd name="connsiteY5" fmla="*/ 102870 h 180975"/>
                  <a:gd name="connsiteX6" fmla="*/ 65750 w 257175"/>
                  <a:gd name="connsiteY6" fmla="*/ 36195 h 180975"/>
                  <a:gd name="connsiteX7" fmla="*/ 188623 w 257175"/>
                  <a:gd name="connsiteY7" fmla="*/ 12382 h 180975"/>
                  <a:gd name="connsiteX8" fmla="*/ 260060 w 257175"/>
                  <a:gd name="connsiteY8" fmla="*/ 0 h 180975"/>
                  <a:gd name="connsiteX0" fmla="*/ 265212 w 265212"/>
                  <a:gd name="connsiteY0" fmla="*/ 0 h 187467"/>
                  <a:gd name="connsiteX1" fmla="*/ 261965 w 265212"/>
                  <a:gd name="connsiteY1" fmla="*/ 167640 h 187467"/>
                  <a:gd name="connsiteX2" fmla="*/ 236248 w 265212"/>
                  <a:gd name="connsiteY2" fmla="*/ 186690 h 187467"/>
                  <a:gd name="connsiteX3" fmla="*/ 22888 w 265212"/>
                  <a:gd name="connsiteY3" fmla="*/ 145732 h 187467"/>
                  <a:gd name="connsiteX4" fmla="*/ 980 w 265212"/>
                  <a:gd name="connsiteY4" fmla="*/ 146685 h 187467"/>
                  <a:gd name="connsiteX5" fmla="*/ 7648 w 265212"/>
                  <a:gd name="connsiteY5" fmla="*/ 102870 h 187467"/>
                  <a:gd name="connsiteX6" fmla="*/ 65750 w 265212"/>
                  <a:gd name="connsiteY6" fmla="*/ 36195 h 187467"/>
                  <a:gd name="connsiteX7" fmla="*/ 188623 w 265212"/>
                  <a:gd name="connsiteY7" fmla="*/ 12382 h 187467"/>
                  <a:gd name="connsiteX8" fmla="*/ 265212 w 265212"/>
                  <a:gd name="connsiteY8" fmla="*/ 0 h 187467"/>
                  <a:gd name="connsiteX0" fmla="*/ 266910 w 266910"/>
                  <a:gd name="connsiteY0" fmla="*/ 0 h 187467"/>
                  <a:gd name="connsiteX1" fmla="*/ 263663 w 266910"/>
                  <a:gd name="connsiteY1" fmla="*/ 167640 h 187467"/>
                  <a:gd name="connsiteX2" fmla="*/ 237946 w 266910"/>
                  <a:gd name="connsiteY2" fmla="*/ 186690 h 187467"/>
                  <a:gd name="connsiteX3" fmla="*/ 24586 w 266910"/>
                  <a:gd name="connsiteY3" fmla="*/ 145732 h 187467"/>
                  <a:gd name="connsiteX4" fmla="*/ 9346 w 266910"/>
                  <a:gd name="connsiteY4" fmla="*/ 102870 h 187467"/>
                  <a:gd name="connsiteX5" fmla="*/ 67448 w 266910"/>
                  <a:gd name="connsiteY5" fmla="*/ 36195 h 187467"/>
                  <a:gd name="connsiteX6" fmla="*/ 190321 w 266910"/>
                  <a:gd name="connsiteY6" fmla="*/ 12382 h 187467"/>
                  <a:gd name="connsiteX7" fmla="*/ 266910 w 266910"/>
                  <a:gd name="connsiteY7" fmla="*/ 0 h 187467"/>
                  <a:gd name="connsiteX0" fmla="*/ 251566 w 251566"/>
                  <a:gd name="connsiteY0" fmla="*/ 0 h 187467"/>
                  <a:gd name="connsiteX1" fmla="*/ 248319 w 251566"/>
                  <a:gd name="connsiteY1" fmla="*/ 167640 h 187467"/>
                  <a:gd name="connsiteX2" fmla="*/ 222602 w 251566"/>
                  <a:gd name="connsiteY2" fmla="*/ 186690 h 187467"/>
                  <a:gd name="connsiteX3" fmla="*/ 9242 w 251566"/>
                  <a:gd name="connsiteY3" fmla="*/ 145732 h 187467"/>
                  <a:gd name="connsiteX4" fmla="*/ 52104 w 251566"/>
                  <a:gd name="connsiteY4" fmla="*/ 36195 h 187467"/>
                  <a:gd name="connsiteX5" fmla="*/ 174977 w 251566"/>
                  <a:gd name="connsiteY5" fmla="*/ 12382 h 187467"/>
                  <a:gd name="connsiteX6" fmla="*/ 251566 w 251566"/>
                  <a:gd name="connsiteY6" fmla="*/ 0 h 187467"/>
                  <a:gd name="connsiteX0" fmla="*/ 258725 w 258725"/>
                  <a:gd name="connsiteY0" fmla="*/ 0 h 187467"/>
                  <a:gd name="connsiteX1" fmla="*/ 255478 w 258725"/>
                  <a:gd name="connsiteY1" fmla="*/ 167640 h 187467"/>
                  <a:gd name="connsiteX2" fmla="*/ 229761 w 258725"/>
                  <a:gd name="connsiteY2" fmla="*/ 186690 h 187467"/>
                  <a:gd name="connsiteX3" fmla="*/ 16401 w 258725"/>
                  <a:gd name="connsiteY3" fmla="*/ 145732 h 187467"/>
                  <a:gd name="connsiteX4" fmla="*/ 59263 w 258725"/>
                  <a:gd name="connsiteY4" fmla="*/ 36195 h 187467"/>
                  <a:gd name="connsiteX5" fmla="*/ 182136 w 258725"/>
                  <a:gd name="connsiteY5" fmla="*/ 12382 h 187467"/>
                  <a:gd name="connsiteX6" fmla="*/ 258725 w 258725"/>
                  <a:gd name="connsiteY6" fmla="*/ 0 h 18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725" h="187467">
                    <a:moveTo>
                      <a:pt x="258725" y="0"/>
                    </a:moveTo>
                    <a:cubicBezTo>
                      <a:pt x="253963" y="56197"/>
                      <a:pt x="237381" y="111443"/>
                      <a:pt x="255478" y="167640"/>
                    </a:cubicBezTo>
                    <a:cubicBezTo>
                      <a:pt x="264051" y="193357"/>
                      <a:pt x="242143" y="186690"/>
                      <a:pt x="229761" y="186690"/>
                    </a:cubicBezTo>
                    <a:cubicBezTo>
                      <a:pt x="156418" y="186690"/>
                      <a:pt x="81171" y="192405"/>
                      <a:pt x="16401" y="145732"/>
                    </a:cubicBezTo>
                    <a:cubicBezTo>
                      <a:pt x="-12015" y="120650"/>
                      <a:pt x="-6995" y="58420"/>
                      <a:pt x="59263" y="36195"/>
                    </a:cubicBezTo>
                    <a:cubicBezTo>
                      <a:pt x="98316" y="22860"/>
                      <a:pt x="139273" y="9525"/>
                      <a:pt x="182136" y="12382"/>
                    </a:cubicBezTo>
                    <a:cubicBezTo>
                      <a:pt x="206901" y="15240"/>
                      <a:pt x="235865" y="12382"/>
                      <a:pt x="258725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9" name="Group 30">
              <a:extLst>
                <a:ext uri="{FF2B5EF4-FFF2-40B4-BE49-F238E27FC236}">
                  <a16:creationId xmlns:a16="http://schemas.microsoft.com/office/drawing/2014/main" xmlns="" id="{64535A16-5A7E-4A54-A286-47FF11A59989}"/>
                </a:ext>
              </a:extLst>
            </p:cNvPr>
            <p:cNvGrpSpPr/>
            <p:nvPr/>
          </p:nvGrpSpPr>
          <p:grpSpPr>
            <a:xfrm>
              <a:off x="6794559" y="6184761"/>
              <a:ext cx="492241" cy="316285"/>
              <a:chOff x="7699535" y="5715269"/>
              <a:chExt cx="492241" cy="316285"/>
            </a:xfrm>
          </p:grpSpPr>
          <p:sp>
            <p:nvSpPr>
              <p:cNvPr id="155" name="Freeform: Shape 36">
                <a:extLst>
                  <a:ext uri="{FF2B5EF4-FFF2-40B4-BE49-F238E27FC236}">
                    <a16:creationId xmlns:a16="http://schemas.microsoft.com/office/drawing/2014/main" xmlns="" id="{D99556DA-A171-40F7-8FA4-09AE28211D80}"/>
                  </a:ext>
                </a:extLst>
              </p:cNvPr>
              <p:cNvSpPr/>
              <p:nvPr/>
            </p:nvSpPr>
            <p:spPr>
              <a:xfrm flipH="1">
                <a:off x="7699535" y="58127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37">
                <a:extLst>
                  <a:ext uri="{FF2B5EF4-FFF2-40B4-BE49-F238E27FC236}">
                    <a16:creationId xmlns:a16="http://schemas.microsoft.com/office/drawing/2014/main" xmlns="" id="{8357D741-618C-46AF-B64E-2379708EFA22}"/>
                  </a:ext>
                </a:extLst>
              </p:cNvPr>
              <p:cNvSpPr/>
              <p:nvPr/>
            </p:nvSpPr>
            <p:spPr>
              <a:xfrm flipH="1">
                <a:off x="7711028" y="57152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0" name="Freeform: Shape 31">
              <a:extLst>
                <a:ext uri="{FF2B5EF4-FFF2-40B4-BE49-F238E27FC236}">
                  <a16:creationId xmlns:a16="http://schemas.microsoft.com/office/drawing/2014/main" xmlns="" id="{5A6F4242-894B-4A79-A9E8-0AEC19667707}"/>
                </a:ext>
              </a:extLst>
            </p:cNvPr>
            <p:cNvSpPr/>
            <p:nvPr/>
          </p:nvSpPr>
          <p:spPr>
            <a:xfrm rot="19389924">
              <a:off x="4319603" y="2907996"/>
              <a:ext cx="3226038" cy="3027035"/>
            </a:xfrm>
            <a:custGeom>
              <a:avLst/>
              <a:gdLst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371765 w 3226038"/>
                <a:gd name="connsiteY35" fmla="*/ 2134221 h 3027035"/>
                <a:gd name="connsiteX36" fmla="*/ 1332065 w 3226038"/>
                <a:gd name="connsiteY36" fmla="*/ 2143936 h 3027035"/>
                <a:gd name="connsiteX37" fmla="*/ 1261994 w 3226038"/>
                <a:gd name="connsiteY37" fmla="*/ 2139765 h 3027035"/>
                <a:gd name="connsiteX38" fmla="*/ 1234632 w 3226038"/>
                <a:gd name="connsiteY38" fmla="*/ 2184353 h 3027035"/>
                <a:gd name="connsiteX39" fmla="*/ 1205341 w 3226038"/>
                <a:gd name="connsiteY39" fmla="*/ 2251468 h 3027035"/>
                <a:gd name="connsiteX40" fmla="*/ 1190173 w 3226038"/>
                <a:gd name="connsiteY40" fmla="*/ 2307647 h 3027035"/>
                <a:gd name="connsiteX41" fmla="*/ 1186531 w 3226038"/>
                <a:gd name="connsiteY41" fmla="*/ 2336368 h 3027035"/>
                <a:gd name="connsiteX42" fmla="*/ 1185302 w 3226038"/>
                <a:gd name="connsiteY42" fmla="*/ 2339224 h 3027035"/>
                <a:gd name="connsiteX43" fmla="*/ 1181037 w 3226038"/>
                <a:gd name="connsiteY43" fmla="*/ 2380263 h 3027035"/>
                <a:gd name="connsiteX44" fmla="*/ 1304296 w 3226038"/>
                <a:gd name="connsiteY44" fmla="*/ 2608161 h 3027035"/>
                <a:gd name="connsiteX45" fmla="*/ 1460357 w 3226038"/>
                <a:gd name="connsiteY45" fmla="*/ 2658058 h 3027035"/>
                <a:gd name="connsiteX46" fmla="*/ 1568983 w 3226038"/>
                <a:gd name="connsiteY46" fmla="*/ 2649888 h 3027035"/>
                <a:gd name="connsiteX47" fmla="*/ 1580907 w 3226038"/>
                <a:gd name="connsiteY47" fmla="*/ 2633968 h 3027035"/>
                <a:gd name="connsiteX48" fmla="*/ 1621726 w 3226038"/>
                <a:gd name="connsiteY48" fmla="*/ 2618017 h 3027035"/>
                <a:gd name="connsiteX49" fmla="*/ 1695070 w 3226038"/>
                <a:gd name="connsiteY49" fmla="*/ 2581467 h 3027035"/>
                <a:gd name="connsiteX50" fmla="*/ 1722830 w 3226038"/>
                <a:gd name="connsiteY50" fmla="*/ 2495153 h 3027035"/>
                <a:gd name="connsiteX51" fmla="*/ 1721809 w 3226038"/>
                <a:gd name="connsiteY51" fmla="*/ 2481188 h 3027035"/>
                <a:gd name="connsiteX52" fmla="*/ 1703273 w 3226038"/>
                <a:gd name="connsiteY52" fmla="*/ 2490610 h 3027035"/>
                <a:gd name="connsiteX53" fmla="*/ 1426824 w 3226038"/>
                <a:gd name="connsiteY53" fmla="*/ 2415634 h 3027035"/>
                <a:gd name="connsiteX54" fmla="*/ 1412810 w 3226038"/>
                <a:gd name="connsiteY54" fmla="*/ 2380189 h 3027035"/>
                <a:gd name="connsiteX55" fmla="*/ 1366694 w 3226038"/>
                <a:gd name="connsiteY55" fmla="*/ 2151100 h 3027035"/>
                <a:gd name="connsiteX56" fmla="*/ 842912 w 3226038"/>
                <a:gd name="connsiteY56" fmla="*/ 1018808 h 3027035"/>
                <a:gd name="connsiteX57" fmla="*/ 698223 w 3226038"/>
                <a:gd name="connsiteY57" fmla="*/ 1167488 h 3027035"/>
                <a:gd name="connsiteX58" fmla="*/ 721008 w 3226038"/>
                <a:gd name="connsiteY58" fmla="*/ 1354736 h 3027035"/>
                <a:gd name="connsiteX59" fmla="*/ 715683 w 3226038"/>
                <a:gd name="connsiteY59" fmla="*/ 1366105 h 3027035"/>
                <a:gd name="connsiteX60" fmla="*/ 761312 w 3226038"/>
                <a:gd name="connsiteY60" fmla="*/ 1434356 h 3027035"/>
                <a:gd name="connsiteX61" fmla="*/ 855697 w 3226038"/>
                <a:gd name="connsiteY61" fmla="*/ 1508984 h 3027035"/>
                <a:gd name="connsiteX62" fmla="*/ 1147556 w 3226038"/>
                <a:gd name="connsiteY62" fmla="*/ 1482268 h 3027035"/>
                <a:gd name="connsiteX63" fmla="*/ 1191280 w 3226038"/>
                <a:gd name="connsiteY63" fmla="*/ 1421803 h 3027035"/>
                <a:gd name="connsiteX64" fmla="*/ 943895 w 3226038"/>
                <a:gd name="connsiteY64" fmla="*/ 1619228 h 3027035"/>
                <a:gd name="connsiteX65" fmla="*/ 908174 w 3226038"/>
                <a:gd name="connsiteY65" fmla="*/ 1605942 h 3027035"/>
                <a:gd name="connsiteX66" fmla="*/ 705400 w 3226038"/>
                <a:gd name="connsiteY66" fmla="*/ 1490787 h 3027035"/>
                <a:gd name="connsiteX67" fmla="*/ 672272 w 3226038"/>
                <a:gd name="connsiteY67" fmla="*/ 1442200 h 3027035"/>
                <a:gd name="connsiteX68" fmla="*/ 658626 w 3226038"/>
                <a:gd name="connsiteY68" fmla="*/ 1462049 h 3027035"/>
                <a:gd name="connsiteX69" fmla="*/ 590634 w 3226038"/>
                <a:gd name="connsiteY69" fmla="*/ 1546268 h 3027035"/>
                <a:gd name="connsiteX70" fmla="*/ 568537 w 3226038"/>
                <a:gd name="connsiteY70" fmla="*/ 1548758 h 3027035"/>
                <a:gd name="connsiteX71" fmla="*/ 523010 w 3226038"/>
                <a:gd name="connsiteY71" fmla="*/ 1553930 h 3027035"/>
                <a:gd name="connsiteX72" fmla="*/ 447985 w 3226038"/>
                <a:gd name="connsiteY72" fmla="*/ 1604840 h 3027035"/>
                <a:gd name="connsiteX73" fmla="*/ 426368 w 3226038"/>
                <a:gd name="connsiteY73" fmla="*/ 1767159 h 3027035"/>
                <a:gd name="connsiteX74" fmla="*/ 400497 w 3226038"/>
                <a:gd name="connsiteY74" fmla="*/ 1803298 h 3027035"/>
                <a:gd name="connsiteX75" fmla="*/ 392045 w 3226038"/>
                <a:gd name="connsiteY75" fmla="*/ 1832241 h 3027035"/>
                <a:gd name="connsiteX76" fmla="*/ 397897 w 3226038"/>
                <a:gd name="connsiteY76" fmla="*/ 1953550 h 3027035"/>
                <a:gd name="connsiteX77" fmla="*/ 629544 w 3226038"/>
                <a:gd name="connsiteY77" fmla="*/ 2144276 h 3027035"/>
                <a:gd name="connsiteX78" fmla="*/ 670081 w 3226038"/>
                <a:gd name="connsiteY78" fmla="*/ 2139964 h 3027035"/>
                <a:gd name="connsiteX79" fmla="*/ 672184 w 3226038"/>
                <a:gd name="connsiteY79" fmla="*/ 2139576 h 3027035"/>
                <a:gd name="connsiteX80" fmla="*/ 656857 w 3226038"/>
                <a:gd name="connsiteY80" fmla="*/ 2123372 h 3027035"/>
                <a:gd name="connsiteX81" fmla="*/ 613437 w 3226038"/>
                <a:gd name="connsiteY81" fmla="*/ 1897092 h 3027035"/>
                <a:gd name="connsiteX82" fmla="*/ 631535 w 3226038"/>
                <a:gd name="connsiteY82" fmla="*/ 1977471 h 3027035"/>
                <a:gd name="connsiteX83" fmla="*/ 892520 w 3226038"/>
                <a:gd name="connsiteY83" fmla="*/ 2125537 h 3027035"/>
                <a:gd name="connsiteX84" fmla="*/ 951857 w 3226038"/>
                <a:gd name="connsiteY84" fmla="*/ 2110384 h 3027035"/>
                <a:gd name="connsiteX85" fmla="*/ 984444 w 3226038"/>
                <a:gd name="connsiteY85" fmla="*/ 2097132 h 3027035"/>
                <a:gd name="connsiteX86" fmla="*/ 945725 w 3226038"/>
                <a:gd name="connsiteY86" fmla="*/ 2068131 h 3027035"/>
                <a:gd name="connsiteX87" fmla="*/ 1014743 w 3226038"/>
                <a:gd name="connsiteY87" fmla="*/ 2033736 h 3027035"/>
                <a:gd name="connsiteX88" fmla="*/ 1041210 w 3226038"/>
                <a:gd name="connsiteY88" fmla="*/ 1967123 h 3027035"/>
                <a:gd name="connsiteX89" fmla="*/ 1041782 w 3226038"/>
                <a:gd name="connsiteY89" fmla="*/ 1958414 h 3027035"/>
                <a:gd name="connsiteX90" fmla="*/ 988390 w 3226038"/>
                <a:gd name="connsiteY90" fmla="*/ 1967430 h 3027035"/>
                <a:gd name="connsiteX91" fmla="*/ 766805 w 3226038"/>
                <a:gd name="connsiteY91" fmla="*/ 1893210 h 3027035"/>
                <a:gd name="connsiteX92" fmla="*/ 733376 w 3226038"/>
                <a:gd name="connsiteY92" fmla="*/ 1874900 h 3027035"/>
                <a:gd name="connsiteX93" fmla="*/ 733674 w 3226038"/>
                <a:gd name="connsiteY93" fmla="*/ 1531645 h 3027035"/>
                <a:gd name="connsiteX94" fmla="*/ 713141 w 3226038"/>
                <a:gd name="connsiteY94" fmla="*/ 1611436 h 3027035"/>
                <a:gd name="connsiteX95" fmla="*/ 877934 w 3226038"/>
                <a:gd name="connsiteY95" fmla="*/ 1862195 h 3027035"/>
                <a:gd name="connsiteX96" fmla="*/ 997916 w 3226038"/>
                <a:gd name="connsiteY96" fmla="*/ 1881018 h 3027035"/>
                <a:gd name="connsiteX97" fmla="*/ 1063005 w 3226038"/>
                <a:gd name="connsiteY97" fmla="*/ 1869394 h 3027035"/>
                <a:gd name="connsiteX98" fmla="*/ 1091430 w 3226038"/>
                <a:gd name="connsiteY98" fmla="*/ 1831445 h 3027035"/>
                <a:gd name="connsiteX99" fmla="*/ 1090443 w 3226038"/>
                <a:gd name="connsiteY99" fmla="*/ 1840522 h 3027035"/>
                <a:gd name="connsiteX100" fmla="*/ 1088363 w 3226038"/>
                <a:gd name="connsiteY100" fmla="*/ 1841565 h 3027035"/>
                <a:gd name="connsiteX101" fmla="*/ 1091206 w 3226038"/>
                <a:gd name="connsiteY101" fmla="*/ 1841094 h 3027035"/>
                <a:gd name="connsiteX102" fmla="*/ 1099791 w 3226038"/>
                <a:gd name="connsiteY102" fmla="*/ 1862825 h 3027035"/>
                <a:gd name="connsiteX103" fmla="*/ 1115422 w 3226038"/>
                <a:gd name="connsiteY103" fmla="*/ 1860033 h 3027035"/>
                <a:gd name="connsiteX104" fmla="*/ 1105975 w 3226038"/>
                <a:gd name="connsiteY104" fmla="*/ 1878478 h 3027035"/>
                <a:gd name="connsiteX105" fmla="*/ 1108568 w 3226038"/>
                <a:gd name="connsiteY105" fmla="*/ 1885041 h 3027035"/>
                <a:gd name="connsiteX106" fmla="*/ 1128787 w 3226038"/>
                <a:gd name="connsiteY106" fmla="*/ 1927558 h 3027035"/>
                <a:gd name="connsiteX107" fmla="*/ 1226780 w 3226038"/>
                <a:gd name="connsiteY107" fmla="*/ 2050346 h 3027035"/>
                <a:gd name="connsiteX108" fmla="*/ 1289411 w 3226038"/>
                <a:gd name="connsiteY108" fmla="*/ 2085093 h 3027035"/>
                <a:gd name="connsiteX109" fmla="*/ 1314743 w 3226038"/>
                <a:gd name="connsiteY109" fmla="*/ 2061760 h 3027035"/>
                <a:gd name="connsiteX110" fmla="*/ 1296511 w 3226038"/>
                <a:gd name="connsiteY110" fmla="*/ 2088049 h 3027035"/>
                <a:gd name="connsiteX111" fmla="*/ 1332391 w 3226038"/>
                <a:gd name="connsiteY111" fmla="*/ 2097279 h 3027035"/>
                <a:gd name="connsiteX112" fmla="*/ 1376163 w 3226038"/>
                <a:gd name="connsiteY112" fmla="*/ 2100951 h 3027035"/>
                <a:gd name="connsiteX113" fmla="*/ 1381733 w 3226038"/>
                <a:gd name="connsiteY113" fmla="*/ 2101042 h 3027035"/>
                <a:gd name="connsiteX114" fmla="*/ 1389702 w 3226038"/>
                <a:gd name="connsiteY114" fmla="*/ 2074519 h 3027035"/>
                <a:gd name="connsiteX115" fmla="*/ 1489042 w 3226038"/>
                <a:gd name="connsiteY115" fmla="*/ 2038395 h 3027035"/>
                <a:gd name="connsiteX116" fmla="*/ 1453620 w 3226038"/>
                <a:gd name="connsiteY116" fmla="*/ 2152383 h 3027035"/>
                <a:gd name="connsiteX117" fmla="*/ 1457391 w 3226038"/>
                <a:gd name="connsiteY117" fmla="*/ 2273774 h 3027035"/>
                <a:gd name="connsiteX118" fmla="*/ 1685732 w 3226038"/>
                <a:gd name="connsiteY118" fmla="*/ 2468446 h 3027035"/>
                <a:gd name="connsiteX119" fmla="*/ 1719883 w 3226038"/>
                <a:gd name="connsiteY119" fmla="*/ 2465404 h 3027035"/>
                <a:gd name="connsiteX120" fmla="*/ 1716096 w 3226038"/>
                <a:gd name="connsiteY120" fmla="*/ 2453485 h 3027035"/>
                <a:gd name="connsiteX121" fmla="*/ 1771757 w 3226038"/>
                <a:gd name="connsiteY121" fmla="*/ 2379175 h 3027035"/>
                <a:gd name="connsiteX122" fmla="*/ 1770770 w 3226038"/>
                <a:gd name="connsiteY122" fmla="*/ 2388253 h 3027035"/>
                <a:gd name="connsiteX123" fmla="*/ 1768690 w 3226038"/>
                <a:gd name="connsiteY123" fmla="*/ 2389295 h 3027035"/>
                <a:gd name="connsiteX124" fmla="*/ 1771533 w 3226038"/>
                <a:gd name="connsiteY124" fmla="*/ 2388824 h 3027035"/>
                <a:gd name="connsiteX125" fmla="*/ 1809114 w 3226038"/>
                <a:gd name="connsiteY125" fmla="*/ 2475288 h 3027035"/>
                <a:gd name="connsiteX126" fmla="*/ 2056490 w 3226038"/>
                <a:gd name="connsiteY126" fmla="*/ 2648681 h 3027035"/>
                <a:gd name="connsiteX127" fmla="*/ 2147922 w 3226038"/>
                <a:gd name="connsiteY127" fmla="*/ 2636243 h 3027035"/>
                <a:gd name="connsiteX128" fmla="*/ 1873236 w 3226038"/>
                <a:gd name="connsiteY128" fmla="*/ 2661367 h 3027035"/>
                <a:gd name="connsiteX129" fmla="*/ 1867518 w 3226038"/>
                <a:gd name="connsiteY129" fmla="*/ 2654704 h 3027035"/>
                <a:gd name="connsiteX130" fmla="*/ 1789583 w 3226038"/>
                <a:gd name="connsiteY130" fmla="*/ 2623700 h 3027035"/>
                <a:gd name="connsiteX131" fmla="*/ 1717263 w 3226038"/>
                <a:gd name="connsiteY131" fmla="*/ 2736140 h 3027035"/>
                <a:gd name="connsiteX132" fmla="*/ 1465441 w 3226038"/>
                <a:gd name="connsiteY132" fmla="*/ 2788121 h 3027035"/>
                <a:gd name="connsiteX133" fmla="*/ 1391414 w 3226038"/>
                <a:gd name="connsiteY133" fmla="*/ 2792959 h 3027035"/>
                <a:gd name="connsiteX134" fmla="*/ 1128581 w 3226038"/>
                <a:gd name="connsiteY134" fmla="*/ 2638479 h 3027035"/>
                <a:gd name="connsiteX135" fmla="*/ 1093505 w 3226038"/>
                <a:gd name="connsiteY135" fmla="*/ 2603938 h 3027035"/>
                <a:gd name="connsiteX136" fmla="*/ 1073068 w 3226038"/>
                <a:gd name="connsiteY136" fmla="*/ 2530296 h 3027035"/>
                <a:gd name="connsiteX137" fmla="*/ 1072036 w 3226038"/>
                <a:gd name="connsiteY137" fmla="*/ 2477975 h 3027035"/>
                <a:gd name="connsiteX138" fmla="*/ 1042591 w 3226038"/>
                <a:gd name="connsiteY138" fmla="*/ 2492041 h 3027035"/>
                <a:gd name="connsiteX139" fmla="*/ 865868 w 3226038"/>
                <a:gd name="connsiteY139" fmla="*/ 2499409 h 3027035"/>
                <a:gd name="connsiteX140" fmla="*/ 719426 w 3226038"/>
                <a:gd name="connsiteY140" fmla="*/ 2430182 h 3027035"/>
                <a:gd name="connsiteX141" fmla="*/ 689869 w 3226038"/>
                <a:gd name="connsiteY141" fmla="*/ 2397459 h 3027035"/>
                <a:gd name="connsiteX142" fmla="*/ 687182 w 3226038"/>
                <a:gd name="connsiteY142" fmla="*/ 2418320 h 3027035"/>
                <a:gd name="connsiteX143" fmla="*/ 760823 w 3226038"/>
                <a:gd name="connsiteY143" fmla="*/ 2590105 h 3027035"/>
                <a:gd name="connsiteX144" fmla="*/ 964895 w 3226038"/>
                <a:gd name="connsiteY144" fmla="*/ 2678700 h 3027035"/>
                <a:gd name="connsiteX145" fmla="*/ 1054815 w 3226038"/>
                <a:gd name="connsiteY145" fmla="*/ 2673458 h 3027035"/>
                <a:gd name="connsiteX146" fmla="*/ 1130649 w 3226038"/>
                <a:gd name="connsiteY146" fmla="*/ 2696939 h 3027035"/>
                <a:gd name="connsiteX147" fmla="*/ 1231694 w 3226038"/>
                <a:gd name="connsiteY147" fmla="*/ 2827369 h 3027035"/>
                <a:gd name="connsiteX148" fmla="*/ 1245598 w 3226038"/>
                <a:gd name="connsiteY148" fmla="*/ 2824694 h 3027035"/>
                <a:gd name="connsiteX149" fmla="*/ 1314357 w 3226038"/>
                <a:gd name="connsiteY149" fmla="*/ 2805982 h 3027035"/>
                <a:gd name="connsiteX150" fmla="*/ 1582565 w 3226038"/>
                <a:gd name="connsiteY150" fmla="*/ 2947668 h 3027035"/>
                <a:gd name="connsiteX151" fmla="*/ 1872394 w 3226038"/>
                <a:gd name="connsiteY151" fmla="*/ 2840437 h 3027035"/>
                <a:gd name="connsiteX152" fmla="*/ 1765658 w 3226038"/>
                <a:gd name="connsiteY152" fmla="*/ 2986896 h 3027035"/>
                <a:gd name="connsiteX153" fmla="*/ 1559806 w 3226038"/>
                <a:gd name="connsiteY153" fmla="*/ 3024598 h 3027035"/>
                <a:gd name="connsiteX154" fmla="*/ 1323343 w 3226038"/>
                <a:gd name="connsiteY154" fmla="*/ 2933795 h 3027035"/>
                <a:gd name="connsiteX155" fmla="*/ 1018886 w 3226038"/>
                <a:gd name="connsiteY155" fmla="*/ 2795305 h 3027035"/>
                <a:gd name="connsiteX156" fmla="*/ 970675 w 3226038"/>
                <a:gd name="connsiteY156" fmla="*/ 2772285 h 3027035"/>
                <a:gd name="connsiteX157" fmla="*/ 620567 w 3226038"/>
                <a:gd name="connsiteY157" fmla="*/ 2513611 h 3027035"/>
                <a:gd name="connsiteX158" fmla="*/ 512110 w 3226038"/>
                <a:gd name="connsiteY158" fmla="*/ 2412141 h 3027035"/>
                <a:gd name="connsiteX159" fmla="*/ 309550 w 3226038"/>
                <a:gd name="connsiteY159" fmla="*/ 2318730 h 3027035"/>
                <a:gd name="connsiteX160" fmla="*/ 271890 w 3226038"/>
                <a:gd name="connsiteY160" fmla="*/ 2103679 h 3027035"/>
                <a:gd name="connsiteX161" fmla="*/ 197030 w 3226038"/>
                <a:gd name="connsiteY161" fmla="*/ 2025682 h 3027035"/>
                <a:gd name="connsiteX162" fmla="*/ 42961 w 3226038"/>
                <a:gd name="connsiteY162" fmla="*/ 1878648 h 3027035"/>
                <a:gd name="connsiteX163" fmla="*/ 10241 w 3226038"/>
                <a:gd name="connsiteY163" fmla="*/ 1645877 h 3027035"/>
                <a:gd name="connsiteX164" fmla="*/ 149602 w 3226038"/>
                <a:gd name="connsiteY164" fmla="*/ 1507488 h 3027035"/>
                <a:gd name="connsiteX165" fmla="*/ 69504 w 3226038"/>
                <a:gd name="connsiteY165" fmla="*/ 1674797 h 3027035"/>
                <a:gd name="connsiteX166" fmla="*/ 279249 w 3226038"/>
                <a:gd name="connsiteY166" fmla="*/ 1988992 h 3027035"/>
                <a:gd name="connsiteX167" fmla="*/ 316193 w 3226038"/>
                <a:gd name="connsiteY167" fmla="*/ 1991729 h 3027035"/>
                <a:gd name="connsiteX168" fmla="*/ 319053 w 3226038"/>
                <a:gd name="connsiteY168" fmla="*/ 1985609 h 3027035"/>
                <a:gd name="connsiteX169" fmla="*/ 307569 w 3226038"/>
                <a:gd name="connsiteY169" fmla="*/ 1949900 h 3027035"/>
                <a:gd name="connsiteX170" fmla="*/ 306486 w 3226038"/>
                <a:gd name="connsiteY170" fmla="*/ 1940694 h 3027035"/>
                <a:gd name="connsiteX171" fmla="*/ 302243 w 3226038"/>
                <a:gd name="connsiteY171" fmla="*/ 1937639 h 3027035"/>
                <a:gd name="connsiteX172" fmla="*/ 294636 w 3226038"/>
                <a:gd name="connsiteY172" fmla="*/ 1920784 h 3027035"/>
                <a:gd name="connsiteX173" fmla="*/ 293312 w 3226038"/>
                <a:gd name="connsiteY173" fmla="*/ 1627034 h 3027035"/>
                <a:gd name="connsiteX174" fmla="*/ 380880 w 3226038"/>
                <a:gd name="connsiteY174" fmla="*/ 1526015 h 3027035"/>
                <a:gd name="connsiteX175" fmla="*/ 329214 w 3226038"/>
                <a:gd name="connsiteY175" fmla="*/ 1459943 h 3027035"/>
                <a:gd name="connsiteX176" fmla="*/ 321211 w 3226038"/>
                <a:gd name="connsiteY176" fmla="*/ 1456328 h 3027035"/>
                <a:gd name="connsiteX177" fmla="*/ 268085 w 3226038"/>
                <a:gd name="connsiteY177" fmla="*/ 1185660 h 3027035"/>
                <a:gd name="connsiteX178" fmla="*/ 281857 w 3226038"/>
                <a:gd name="connsiteY178" fmla="*/ 1276902 h 3027035"/>
                <a:gd name="connsiteX179" fmla="*/ 517812 w 3226038"/>
                <a:gd name="connsiteY179" fmla="*/ 1465542 h 3027035"/>
                <a:gd name="connsiteX180" fmla="*/ 611355 w 3226038"/>
                <a:gd name="connsiteY180" fmla="*/ 1477295 h 3027035"/>
                <a:gd name="connsiteX181" fmla="*/ 611703 w 3226038"/>
                <a:gd name="connsiteY181" fmla="*/ 1480155 h 3027035"/>
                <a:gd name="connsiteX182" fmla="*/ 612118 w 3226038"/>
                <a:gd name="connsiteY182" fmla="*/ 1477866 h 3027035"/>
                <a:gd name="connsiteX183" fmla="*/ 662263 w 3226038"/>
                <a:gd name="connsiteY183" fmla="*/ 1427900 h 3027035"/>
                <a:gd name="connsiteX184" fmla="*/ 662059 w 3226038"/>
                <a:gd name="connsiteY184" fmla="*/ 1427220 h 3027035"/>
                <a:gd name="connsiteX185" fmla="*/ 661901 w 3226038"/>
                <a:gd name="connsiteY185" fmla="*/ 1426988 h 3027035"/>
                <a:gd name="connsiteX186" fmla="*/ 661951 w 3226038"/>
                <a:gd name="connsiteY186" fmla="*/ 1426862 h 3027035"/>
                <a:gd name="connsiteX187" fmla="*/ 652834 w 3226038"/>
                <a:gd name="connsiteY187" fmla="*/ 1396497 h 3027035"/>
                <a:gd name="connsiteX188" fmla="*/ 637570 w 3226038"/>
                <a:gd name="connsiteY188" fmla="*/ 1356501 h 3027035"/>
                <a:gd name="connsiteX189" fmla="*/ 842912 w 3226038"/>
                <a:gd name="connsiteY189" fmla="*/ 1018808 h 3027035"/>
                <a:gd name="connsiteX190" fmla="*/ 2516775 w 3226038"/>
                <a:gd name="connsiteY190" fmla="*/ 2091376 h 3027035"/>
                <a:gd name="connsiteX191" fmla="*/ 2238033 w 3226038"/>
                <a:gd name="connsiteY191" fmla="*/ 2334816 h 3027035"/>
                <a:gd name="connsiteX192" fmla="*/ 2189593 w 3226038"/>
                <a:gd name="connsiteY192" fmla="*/ 2248549 h 3027035"/>
                <a:gd name="connsiteX193" fmla="*/ 2516775 w 3226038"/>
                <a:gd name="connsiteY193" fmla="*/ 2091376 h 3027035"/>
                <a:gd name="connsiteX194" fmla="*/ 687254 w 3226038"/>
                <a:gd name="connsiteY194" fmla="*/ 678482 h 3027035"/>
                <a:gd name="connsiteX195" fmla="*/ 628419 w 3226038"/>
                <a:gd name="connsiteY195" fmla="*/ 1036658 h 3027035"/>
                <a:gd name="connsiteX196" fmla="*/ 532013 w 3226038"/>
                <a:gd name="connsiteY196" fmla="*/ 1014429 h 3027035"/>
                <a:gd name="connsiteX197" fmla="*/ 687254 w 3226038"/>
                <a:gd name="connsiteY197" fmla="*/ 678482 h 3027035"/>
                <a:gd name="connsiteX198" fmla="*/ 2205214 w 3226038"/>
                <a:gd name="connsiteY198" fmla="*/ 1800491 h 3027035"/>
                <a:gd name="connsiteX199" fmla="*/ 2255363 w 3226038"/>
                <a:gd name="connsiteY199" fmla="*/ 1871953 h 3027035"/>
                <a:gd name="connsiteX200" fmla="*/ 2466834 w 3226038"/>
                <a:gd name="connsiteY200" fmla="*/ 2042067 h 3027035"/>
                <a:gd name="connsiteX201" fmla="*/ 2319038 w 3226038"/>
                <a:gd name="connsiteY201" fmla="*/ 2093212 h 3027035"/>
                <a:gd name="connsiteX202" fmla="*/ 2156726 w 3226038"/>
                <a:gd name="connsiteY202" fmla="*/ 1968287 h 3027035"/>
                <a:gd name="connsiteX203" fmla="*/ 2119546 w 3226038"/>
                <a:gd name="connsiteY203" fmla="*/ 1914861 h 3027035"/>
                <a:gd name="connsiteX204" fmla="*/ 1058864 w 3226038"/>
                <a:gd name="connsiteY204" fmla="*/ 897328 h 3027035"/>
                <a:gd name="connsiteX205" fmla="*/ 973209 w 3226038"/>
                <a:gd name="connsiteY205" fmla="*/ 1011681 h 3027035"/>
                <a:gd name="connsiteX206" fmla="*/ 741092 w 3226038"/>
                <a:gd name="connsiteY206" fmla="*/ 868758 h 3027035"/>
                <a:gd name="connsiteX207" fmla="*/ 748615 w 3226038"/>
                <a:gd name="connsiteY207" fmla="*/ 712543 h 3027035"/>
                <a:gd name="connsiteX208" fmla="*/ 1058864 w 3226038"/>
                <a:gd name="connsiteY208" fmla="*/ 897328 h 3027035"/>
                <a:gd name="connsiteX209" fmla="*/ 1948708 w 3226038"/>
                <a:gd name="connsiteY209" fmla="*/ 1321566 h 3027035"/>
                <a:gd name="connsiteX210" fmla="*/ 2096045 w 3226038"/>
                <a:gd name="connsiteY210" fmla="*/ 1452158 h 3027035"/>
                <a:gd name="connsiteX211" fmla="*/ 1919841 w 3226038"/>
                <a:gd name="connsiteY211" fmla="*/ 1466554 h 3027035"/>
                <a:gd name="connsiteX212" fmla="*/ 1885365 w 3226038"/>
                <a:gd name="connsiteY212" fmla="*/ 1472861 h 3027035"/>
                <a:gd name="connsiteX213" fmla="*/ 1879629 w 3226038"/>
                <a:gd name="connsiteY213" fmla="*/ 1489302 h 3027035"/>
                <a:gd name="connsiteX214" fmla="*/ 1908915 w 3226038"/>
                <a:gd name="connsiteY214" fmla="*/ 1464113 h 3027035"/>
                <a:gd name="connsiteX215" fmla="*/ 1878082 w 3226038"/>
                <a:gd name="connsiteY215" fmla="*/ 1523336 h 3027035"/>
                <a:gd name="connsiteX216" fmla="*/ 1882487 w 3226038"/>
                <a:gd name="connsiteY216" fmla="*/ 1659934 h 3027035"/>
                <a:gd name="connsiteX217" fmla="*/ 1908811 w 3226038"/>
                <a:gd name="connsiteY217" fmla="*/ 1703873 h 3027035"/>
                <a:gd name="connsiteX218" fmla="*/ 1939526 w 3226038"/>
                <a:gd name="connsiteY218" fmla="*/ 1677454 h 3027035"/>
                <a:gd name="connsiteX219" fmla="*/ 1922727 w 3226038"/>
                <a:gd name="connsiteY219" fmla="*/ 1706694 h 3027035"/>
                <a:gd name="connsiteX220" fmla="*/ 1917366 w 3226038"/>
                <a:gd name="connsiteY220" fmla="*/ 1718150 h 3027035"/>
                <a:gd name="connsiteX221" fmla="*/ 1918838 w 3226038"/>
                <a:gd name="connsiteY221" fmla="*/ 1720608 h 3027035"/>
                <a:gd name="connsiteX222" fmla="*/ 1973972 w 3226038"/>
                <a:gd name="connsiteY222" fmla="*/ 1767825 h 3027035"/>
                <a:gd name="connsiteX223" fmla="*/ 2071636 w 3226038"/>
                <a:gd name="connsiteY223" fmla="*/ 1813568 h 3027035"/>
                <a:gd name="connsiteX224" fmla="*/ 2173989 w 3226038"/>
                <a:gd name="connsiteY224" fmla="*/ 1826528 h 3027035"/>
                <a:gd name="connsiteX225" fmla="*/ 2117479 w 3226038"/>
                <a:gd name="connsiteY225" fmla="*/ 1890255 h 3027035"/>
                <a:gd name="connsiteX226" fmla="*/ 2048930 w 3226038"/>
                <a:gd name="connsiteY226" fmla="*/ 1880940 h 3027035"/>
                <a:gd name="connsiteX227" fmla="*/ 1912220 w 3226038"/>
                <a:gd name="connsiteY227" fmla="*/ 1805984 h 3027035"/>
                <a:gd name="connsiteX228" fmla="*/ 1900395 w 3226038"/>
                <a:gd name="connsiteY228" fmla="*/ 1792735 h 3027035"/>
                <a:gd name="connsiteX229" fmla="*/ 1898516 w 3226038"/>
                <a:gd name="connsiteY229" fmla="*/ 1805424 h 3027035"/>
                <a:gd name="connsiteX230" fmla="*/ 2004583 w 3226038"/>
                <a:gd name="connsiteY230" fmla="*/ 1981166 h 3027035"/>
                <a:gd name="connsiteX231" fmla="*/ 2102247 w 3226038"/>
                <a:gd name="connsiteY231" fmla="*/ 2026909 h 3027035"/>
                <a:gd name="connsiteX232" fmla="*/ 2204600 w 3226038"/>
                <a:gd name="connsiteY232" fmla="*/ 2039869 h 3027035"/>
                <a:gd name="connsiteX233" fmla="*/ 2148090 w 3226038"/>
                <a:gd name="connsiteY233" fmla="*/ 2103596 h 3027035"/>
                <a:gd name="connsiteX234" fmla="*/ 2144005 w 3226038"/>
                <a:gd name="connsiteY234" fmla="*/ 2103041 h 3027035"/>
                <a:gd name="connsiteX235" fmla="*/ 2136123 w 3226038"/>
                <a:gd name="connsiteY235" fmla="*/ 2142932 h 3027035"/>
                <a:gd name="connsiteX236" fmla="*/ 1880081 w 3226038"/>
                <a:gd name="connsiteY236" fmla="*/ 2329702 h 3027035"/>
                <a:gd name="connsiteX237" fmla="*/ 1837407 w 3226038"/>
                <a:gd name="connsiteY237" fmla="*/ 2326300 h 3027035"/>
                <a:gd name="connsiteX238" fmla="*/ 1811492 w 3226038"/>
                <a:gd name="connsiteY238" fmla="*/ 2326128 h 3027035"/>
                <a:gd name="connsiteX239" fmla="*/ 1813930 w 3226038"/>
                <a:gd name="connsiteY239" fmla="*/ 2322872 h 3027035"/>
                <a:gd name="connsiteX240" fmla="*/ 1765779 w 3226038"/>
                <a:gd name="connsiteY240" fmla="*/ 2311874 h 3027035"/>
                <a:gd name="connsiteX241" fmla="*/ 1660705 w 3226038"/>
                <a:gd name="connsiteY241" fmla="*/ 2252690 h 3027035"/>
                <a:gd name="connsiteX242" fmla="*/ 1627276 w 3226038"/>
                <a:gd name="connsiteY242" fmla="*/ 2234380 h 3027035"/>
                <a:gd name="connsiteX243" fmla="*/ 1627573 w 3226038"/>
                <a:gd name="connsiteY243" fmla="*/ 1891126 h 3027035"/>
                <a:gd name="connsiteX244" fmla="*/ 1607040 w 3226038"/>
                <a:gd name="connsiteY244" fmla="*/ 1970917 h 3027035"/>
                <a:gd name="connsiteX245" fmla="*/ 1771834 w 3226038"/>
                <a:gd name="connsiteY245" fmla="*/ 2221675 h 3027035"/>
                <a:gd name="connsiteX246" fmla="*/ 1891816 w 3226038"/>
                <a:gd name="connsiteY246" fmla="*/ 2240499 h 3027035"/>
                <a:gd name="connsiteX247" fmla="*/ 2009321 w 3226038"/>
                <a:gd name="connsiteY247" fmla="*/ 2219514 h 3027035"/>
                <a:gd name="connsiteX248" fmla="*/ 1999139 w 3226038"/>
                <a:gd name="connsiteY248" fmla="*/ 2239396 h 3027035"/>
                <a:gd name="connsiteX249" fmla="*/ 1999567 w 3226038"/>
                <a:gd name="connsiteY249" fmla="*/ 2239296 h 3027035"/>
                <a:gd name="connsiteX250" fmla="*/ 2044414 w 3226038"/>
                <a:gd name="connsiteY250" fmla="*/ 2218349 h 3027035"/>
                <a:gd name="connsiteX251" fmla="*/ 2118423 w 3226038"/>
                <a:gd name="connsiteY251" fmla="*/ 2140793 h 3027035"/>
                <a:gd name="connsiteX252" fmla="*/ 2133501 w 3226038"/>
                <a:gd name="connsiteY252" fmla="*/ 2101613 h 3027035"/>
                <a:gd name="connsiteX253" fmla="*/ 2079542 w 3226038"/>
                <a:gd name="connsiteY253" fmla="*/ 2094281 h 3027035"/>
                <a:gd name="connsiteX254" fmla="*/ 1905884 w 3226038"/>
                <a:gd name="connsiteY254" fmla="*/ 1977931 h 3027035"/>
                <a:gd name="connsiteX255" fmla="*/ 1880896 w 3226038"/>
                <a:gd name="connsiteY255" fmla="*/ 1954633 h 3027035"/>
                <a:gd name="connsiteX256" fmla="*/ 1852220 w 3226038"/>
                <a:gd name="connsiteY256" fmla="*/ 1798502 h 3027035"/>
                <a:gd name="connsiteX257" fmla="*/ 1867058 w 3226038"/>
                <a:gd name="connsiteY257" fmla="*/ 1756931 h 3027035"/>
                <a:gd name="connsiteX258" fmla="*/ 1850284 w 3226038"/>
                <a:gd name="connsiteY258" fmla="*/ 1741292 h 3027035"/>
                <a:gd name="connsiteX259" fmla="*/ 1828755 w 3226038"/>
                <a:gd name="connsiteY259" fmla="*/ 1697853 h 3027035"/>
                <a:gd name="connsiteX260" fmla="*/ 1817427 w 3226038"/>
                <a:gd name="connsiteY260" fmla="*/ 1628566 h 3027035"/>
                <a:gd name="connsiteX261" fmla="*/ 1795832 w 3226038"/>
                <a:gd name="connsiteY261" fmla="*/ 1673156 h 3027035"/>
                <a:gd name="connsiteX262" fmla="*/ 1557706 w 3226038"/>
                <a:gd name="connsiteY262" fmla="*/ 1787085 h 3027035"/>
                <a:gd name="connsiteX263" fmla="*/ 1509266 w 3226038"/>
                <a:gd name="connsiteY263" fmla="*/ 1700819 h 3027035"/>
                <a:gd name="connsiteX264" fmla="*/ 1800941 w 3226038"/>
                <a:gd name="connsiteY264" fmla="*/ 1621248 h 3027035"/>
                <a:gd name="connsiteX265" fmla="*/ 1813578 w 3226038"/>
                <a:gd name="connsiteY265" fmla="*/ 1599019 h 3027035"/>
                <a:gd name="connsiteX266" fmla="*/ 1819910 w 3226038"/>
                <a:gd name="connsiteY266" fmla="*/ 1600565 h 3027035"/>
                <a:gd name="connsiteX267" fmla="*/ 1821608 w 3226038"/>
                <a:gd name="connsiteY267" fmla="*/ 1585161 h 3027035"/>
                <a:gd name="connsiteX268" fmla="*/ 1823154 w 3226038"/>
                <a:gd name="connsiteY268" fmla="*/ 1580831 h 3027035"/>
                <a:gd name="connsiteX269" fmla="*/ 1792216 w 3226038"/>
                <a:gd name="connsiteY269" fmla="*/ 1559883 h 3027035"/>
                <a:gd name="connsiteX270" fmla="*/ 1717932 w 3226038"/>
                <a:gd name="connsiteY270" fmla="*/ 1500968 h 3027035"/>
                <a:gd name="connsiteX271" fmla="*/ 1748406 w 3226038"/>
                <a:gd name="connsiteY271" fmla="*/ 1490472 h 3027035"/>
                <a:gd name="connsiteX272" fmla="*/ 1926827 w 3226038"/>
                <a:gd name="connsiteY272" fmla="*/ 1363489 h 3027035"/>
                <a:gd name="connsiteX273" fmla="*/ 1948708 w 3226038"/>
                <a:gd name="connsiteY273" fmla="*/ 1321566 h 3027035"/>
                <a:gd name="connsiteX274" fmla="*/ 868204 w 3226038"/>
                <a:gd name="connsiteY274" fmla="*/ 327279 h 3027035"/>
                <a:gd name="connsiteX275" fmla="*/ 839290 w 3226038"/>
                <a:gd name="connsiteY275" fmla="*/ 396067 h 3027035"/>
                <a:gd name="connsiteX276" fmla="*/ 968231 w 3226038"/>
                <a:gd name="connsiteY276" fmla="*/ 659259 h 3027035"/>
                <a:gd name="connsiteX277" fmla="*/ 1200860 w 3226038"/>
                <a:gd name="connsiteY277" fmla="*/ 706168 h 3027035"/>
                <a:gd name="connsiteX278" fmla="*/ 1143757 w 3226038"/>
                <a:gd name="connsiteY278" fmla="*/ 782404 h 3027035"/>
                <a:gd name="connsiteX279" fmla="*/ 858125 w 3226038"/>
                <a:gd name="connsiteY279" fmla="*/ 664851 h 3027035"/>
                <a:gd name="connsiteX280" fmla="*/ 828202 w 3226038"/>
                <a:gd name="connsiteY280" fmla="*/ 641247 h 3027035"/>
                <a:gd name="connsiteX281" fmla="*/ 868204 w 3226038"/>
                <a:gd name="connsiteY281" fmla="*/ 327279 h 3027035"/>
                <a:gd name="connsiteX282" fmla="*/ 2657066 w 3226038"/>
                <a:gd name="connsiteY282" fmla="*/ 1197247 h 3027035"/>
                <a:gd name="connsiteX283" fmla="*/ 2663296 w 3226038"/>
                <a:gd name="connsiteY283" fmla="*/ 1206222 h 3027035"/>
                <a:gd name="connsiteX284" fmla="*/ 2650270 w 3226038"/>
                <a:gd name="connsiteY284" fmla="*/ 1206320 h 3027035"/>
                <a:gd name="connsiteX285" fmla="*/ 3030338 w 3226038"/>
                <a:gd name="connsiteY285" fmla="*/ 1431166 h 3027035"/>
                <a:gd name="connsiteX286" fmla="*/ 2903938 w 3226038"/>
                <a:gd name="connsiteY286" fmla="*/ 1579263 h 3027035"/>
                <a:gd name="connsiteX287" fmla="*/ 2811168 w 3226038"/>
                <a:gd name="connsiteY287" fmla="*/ 1587131 h 3027035"/>
                <a:gd name="connsiteX288" fmla="*/ 2775539 w 3226038"/>
                <a:gd name="connsiteY288" fmla="*/ 1575913 h 3027035"/>
                <a:gd name="connsiteX289" fmla="*/ 2614417 w 3226038"/>
                <a:gd name="connsiteY289" fmla="*/ 1527673 h 3027035"/>
                <a:gd name="connsiteX290" fmla="*/ 2474755 w 3226038"/>
                <a:gd name="connsiteY290" fmla="*/ 1440641 h 3027035"/>
                <a:gd name="connsiteX291" fmla="*/ 2543000 w 3226038"/>
                <a:gd name="connsiteY291" fmla="*/ 1349530 h 3027035"/>
                <a:gd name="connsiteX292" fmla="*/ 2704508 w 3226038"/>
                <a:gd name="connsiteY292" fmla="*/ 1424676 h 3027035"/>
                <a:gd name="connsiteX293" fmla="*/ 2882339 w 3226038"/>
                <a:gd name="connsiteY293" fmla="*/ 1461929 h 3027035"/>
                <a:gd name="connsiteX294" fmla="*/ 3030338 w 3226038"/>
                <a:gd name="connsiteY294" fmla="*/ 1431166 h 3027035"/>
                <a:gd name="connsiteX295" fmla="*/ 1176421 w 3226038"/>
                <a:gd name="connsiteY295" fmla="*/ 0 h 3027035"/>
                <a:gd name="connsiteX296" fmla="*/ 1188515 w 3226038"/>
                <a:gd name="connsiteY296" fmla="*/ 150678 h 3027035"/>
                <a:gd name="connsiteX297" fmla="*/ 1394438 w 3226038"/>
                <a:gd name="connsiteY297" fmla="*/ 447731 h 3027035"/>
                <a:gd name="connsiteX298" fmla="*/ 1326486 w 3226038"/>
                <a:gd name="connsiteY298" fmla="*/ 538450 h 3027035"/>
                <a:gd name="connsiteX299" fmla="*/ 1109160 w 3226038"/>
                <a:gd name="connsiteY299" fmla="*/ 285219 h 3027035"/>
                <a:gd name="connsiteX300" fmla="*/ 1088376 w 3226038"/>
                <a:gd name="connsiteY300" fmla="*/ 254181 h 3027035"/>
                <a:gd name="connsiteX301" fmla="*/ 1069841 w 3226038"/>
                <a:gd name="connsiteY301" fmla="*/ 162942 h 3027035"/>
                <a:gd name="connsiteX302" fmla="*/ 1176421 w 3226038"/>
                <a:gd name="connsiteY302" fmla="*/ 0 h 3027035"/>
                <a:gd name="connsiteX303" fmla="*/ 2074059 w 3226038"/>
                <a:gd name="connsiteY303" fmla="*/ 622382 h 3027035"/>
                <a:gd name="connsiteX304" fmla="*/ 2039980 w 3226038"/>
                <a:gd name="connsiteY304" fmla="*/ 655169 h 3027035"/>
                <a:gd name="connsiteX305" fmla="*/ 1968289 w 3226038"/>
                <a:gd name="connsiteY305" fmla="*/ 862097 h 3027035"/>
                <a:gd name="connsiteX306" fmla="*/ 1966785 w 3226038"/>
                <a:gd name="connsiteY306" fmla="*/ 894292 h 3027035"/>
                <a:gd name="connsiteX307" fmla="*/ 1889360 w 3226038"/>
                <a:gd name="connsiteY307" fmla="*/ 839571 h 3027035"/>
                <a:gd name="connsiteX308" fmla="*/ 1874609 w 3226038"/>
                <a:gd name="connsiteY308" fmla="*/ 827382 h 3027035"/>
                <a:gd name="connsiteX309" fmla="*/ 1876383 w 3226038"/>
                <a:gd name="connsiteY309" fmla="*/ 836472 h 3027035"/>
                <a:gd name="connsiteX310" fmla="*/ 1856444 w 3226038"/>
                <a:gd name="connsiteY310" fmla="*/ 910904 h 3027035"/>
                <a:gd name="connsiteX311" fmla="*/ 1857429 w 3226038"/>
                <a:gd name="connsiteY311" fmla="*/ 965196 h 3027035"/>
                <a:gd name="connsiteX312" fmla="*/ 2016558 w 3226038"/>
                <a:gd name="connsiteY312" fmla="*/ 1064158 h 3027035"/>
                <a:gd name="connsiteX313" fmla="*/ 2112556 w 3226038"/>
                <a:gd name="connsiteY313" fmla="*/ 1040858 h 3027035"/>
                <a:gd name="connsiteX314" fmla="*/ 2148781 w 3226038"/>
                <a:gd name="connsiteY314" fmla="*/ 1089413 h 3027035"/>
                <a:gd name="connsiteX315" fmla="*/ 2161420 w 3226038"/>
                <a:gd name="connsiteY315" fmla="*/ 1196466 h 3027035"/>
                <a:gd name="connsiteX316" fmla="*/ 2445423 w 3226038"/>
                <a:gd name="connsiteY316" fmla="*/ 1454419 h 3027035"/>
                <a:gd name="connsiteX317" fmla="*/ 2469057 w 3226038"/>
                <a:gd name="connsiteY317" fmla="*/ 1472121 h 3027035"/>
                <a:gd name="connsiteX318" fmla="*/ 2410394 w 3226038"/>
                <a:gd name="connsiteY318" fmla="*/ 1490064 h 3027035"/>
                <a:gd name="connsiteX319" fmla="*/ 2337107 w 3226038"/>
                <a:gd name="connsiteY319" fmla="*/ 1581550 h 3027035"/>
                <a:gd name="connsiteX320" fmla="*/ 2342804 w 3226038"/>
                <a:gd name="connsiteY320" fmla="*/ 1616802 h 3027035"/>
                <a:gd name="connsiteX321" fmla="*/ 2347317 w 3226038"/>
                <a:gd name="connsiteY321" fmla="*/ 1610776 h 3027035"/>
                <a:gd name="connsiteX322" fmla="*/ 2381405 w 3226038"/>
                <a:gd name="connsiteY322" fmla="*/ 1711111 h 3027035"/>
                <a:gd name="connsiteX323" fmla="*/ 2430032 w 3226038"/>
                <a:gd name="connsiteY323" fmla="*/ 1781159 h 3027035"/>
                <a:gd name="connsiteX324" fmla="*/ 2456217 w 3226038"/>
                <a:gd name="connsiteY324" fmla="*/ 1816330 h 3027035"/>
                <a:gd name="connsiteX325" fmla="*/ 2745046 w 3226038"/>
                <a:gd name="connsiteY325" fmla="*/ 1866063 h 3027035"/>
                <a:gd name="connsiteX326" fmla="*/ 2802929 w 3226038"/>
                <a:gd name="connsiteY326" fmla="*/ 1818974 h 3027035"/>
                <a:gd name="connsiteX327" fmla="*/ 2512876 w 3226038"/>
                <a:gd name="connsiteY327" fmla="*/ 1945644 h 3027035"/>
                <a:gd name="connsiteX328" fmla="*/ 2481810 w 3226038"/>
                <a:gd name="connsiteY328" fmla="*/ 1923566 h 3027035"/>
                <a:gd name="connsiteX329" fmla="*/ 2315751 w 3226038"/>
                <a:gd name="connsiteY329" fmla="*/ 1759853 h 3027035"/>
                <a:gd name="connsiteX330" fmla="*/ 2311255 w 3226038"/>
                <a:gd name="connsiteY330" fmla="*/ 1747006 h 3027035"/>
                <a:gd name="connsiteX331" fmla="*/ 2286633 w 3226038"/>
                <a:gd name="connsiteY331" fmla="*/ 1691311 h 3027035"/>
                <a:gd name="connsiteX332" fmla="*/ 2299909 w 3226038"/>
                <a:gd name="connsiteY332" fmla="*/ 1497752 h 3027035"/>
                <a:gd name="connsiteX333" fmla="*/ 2206345 w 3226038"/>
                <a:gd name="connsiteY333" fmla="*/ 1452662 h 3027035"/>
                <a:gd name="connsiteX334" fmla="*/ 2072269 w 3226038"/>
                <a:gd name="connsiteY334" fmla="*/ 1201093 h 3027035"/>
                <a:gd name="connsiteX335" fmla="*/ 2023472 w 3226038"/>
                <a:gd name="connsiteY335" fmla="*/ 1155022 h 3027035"/>
                <a:gd name="connsiteX336" fmla="*/ 1812353 w 3226038"/>
                <a:gd name="connsiteY336" fmla="*/ 1082572 h 3027035"/>
                <a:gd name="connsiteX337" fmla="*/ 1471695 w 3226038"/>
                <a:gd name="connsiteY337" fmla="*/ 1113080 h 3027035"/>
                <a:gd name="connsiteX338" fmla="*/ 1442475 w 3226038"/>
                <a:gd name="connsiteY338" fmla="*/ 1155537 h 3027035"/>
                <a:gd name="connsiteX339" fmla="*/ 1417413 w 3226038"/>
                <a:gd name="connsiteY339" fmla="*/ 1241357 h 3027035"/>
                <a:gd name="connsiteX340" fmla="*/ 1423265 w 3226038"/>
                <a:gd name="connsiteY340" fmla="*/ 1362666 h 3027035"/>
                <a:gd name="connsiteX341" fmla="*/ 1654912 w 3226038"/>
                <a:gd name="connsiteY341" fmla="*/ 1553391 h 3027035"/>
                <a:gd name="connsiteX342" fmla="*/ 1736445 w 3226038"/>
                <a:gd name="connsiteY342" fmla="*/ 1541531 h 3027035"/>
                <a:gd name="connsiteX343" fmla="*/ 1467866 w 3226038"/>
                <a:gd name="connsiteY343" fmla="*/ 1564711 h 3027035"/>
                <a:gd name="connsiteX344" fmla="*/ 1462696 w 3226038"/>
                <a:gd name="connsiteY344" fmla="*/ 1561492 h 3027035"/>
                <a:gd name="connsiteX345" fmla="*/ 1457674 w 3226038"/>
                <a:gd name="connsiteY345" fmla="*/ 1588601 h 3027035"/>
                <a:gd name="connsiteX346" fmla="*/ 1199754 w 3226038"/>
                <a:gd name="connsiteY346" fmla="*/ 1781972 h 3027035"/>
                <a:gd name="connsiteX347" fmla="*/ 1157080 w 3226038"/>
                <a:gd name="connsiteY347" fmla="*/ 1778569 h 3027035"/>
                <a:gd name="connsiteX348" fmla="*/ 1131165 w 3226038"/>
                <a:gd name="connsiteY348" fmla="*/ 1778397 h 3027035"/>
                <a:gd name="connsiteX349" fmla="*/ 1188760 w 3226038"/>
                <a:gd name="connsiteY349" fmla="*/ 1701505 h 3027035"/>
                <a:gd name="connsiteX350" fmla="*/ 1273118 w 3226038"/>
                <a:gd name="connsiteY350" fmla="*/ 1702298 h 3027035"/>
                <a:gd name="connsiteX351" fmla="*/ 1364088 w 3226038"/>
                <a:gd name="connsiteY351" fmla="*/ 1670618 h 3027035"/>
                <a:gd name="connsiteX352" fmla="*/ 1443789 w 3226038"/>
                <a:gd name="connsiteY352" fmla="*/ 1581441 h 3027035"/>
                <a:gd name="connsiteX353" fmla="*/ 1452947 w 3226038"/>
                <a:gd name="connsiteY353" fmla="*/ 1555423 h 3027035"/>
                <a:gd name="connsiteX354" fmla="*/ 1434181 w 3226038"/>
                <a:gd name="connsiteY354" fmla="*/ 1543741 h 3027035"/>
                <a:gd name="connsiteX355" fmla="*/ 1395137 w 3226038"/>
                <a:gd name="connsiteY355" fmla="*/ 1505029 h 3027035"/>
                <a:gd name="connsiteX356" fmla="*/ 1380516 w 3226038"/>
                <a:gd name="connsiteY356" fmla="*/ 1469830 h 3027035"/>
                <a:gd name="connsiteX357" fmla="*/ 1332937 w 3226038"/>
                <a:gd name="connsiteY357" fmla="*/ 1359016 h 3027035"/>
                <a:gd name="connsiteX358" fmla="*/ 1331626 w 3226038"/>
                <a:gd name="connsiteY358" fmla="*/ 1347874 h 3027035"/>
                <a:gd name="connsiteX359" fmla="*/ 1272780 w 3226038"/>
                <a:gd name="connsiteY359" fmla="*/ 1404764 h 3027035"/>
                <a:gd name="connsiteX360" fmla="*/ 1193860 w 3226038"/>
                <a:gd name="connsiteY360" fmla="*/ 1391893 h 3027035"/>
                <a:gd name="connsiteX361" fmla="*/ 1008134 w 3226038"/>
                <a:gd name="connsiteY361" fmla="*/ 1250070 h 3027035"/>
                <a:gd name="connsiteX362" fmla="*/ 982412 w 3226038"/>
                <a:gd name="connsiteY362" fmla="*/ 1221942 h 3027035"/>
                <a:gd name="connsiteX363" fmla="*/ 1093583 w 3226038"/>
                <a:gd name="connsiteY363" fmla="*/ 897188 h 3027035"/>
                <a:gd name="connsiteX364" fmla="*/ 1048374 w 3226038"/>
                <a:gd name="connsiteY364" fmla="*/ 966069 h 3027035"/>
                <a:gd name="connsiteX365" fmla="*/ 1123324 w 3226038"/>
                <a:gd name="connsiteY365" fmla="*/ 1256619 h 3027035"/>
                <a:gd name="connsiteX366" fmla="*/ 1230792 w 3226038"/>
                <a:gd name="connsiteY366" fmla="*/ 1313193 h 3027035"/>
                <a:gd name="connsiteX367" fmla="*/ 1329324 w 3226038"/>
                <a:gd name="connsiteY367" fmla="*/ 1328309 h 3027035"/>
                <a:gd name="connsiteX368" fmla="*/ 1326119 w 3226038"/>
                <a:gd name="connsiteY368" fmla="*/ 1301081 h 3027035"/>
                <a:gd name="connsiteX369" fmla="*/ 1330478 w 3226038"/>
                <a:gd name="connsiteY369" fmla="*/ 1241565 h 3027035"/>
                <a:gd name="connsiteX370" fmla="*/ 1347395 w 3226038"/>
                <a:gd name="connsiteY370" fmla="*/ 1181539 h 3027035"/>
                <a:gd name="connsiteX371" fmla="*/ 1289273 w 3226038"/>
                <a:gd name="connsiteY371" fmla="*/ 1135853 h 3027035"/>
                <a:gd name="connsiteX372" fmla="*/ 1231511 w 3226038"/>
                <a:gd name="connsiteY372" fmla="*/ 1069976 h 3027035"/>
                <a:gd name="connsiteX373" fmla="*/ 1254367 w 3226038"/>
                <a:gd name="connsiteY373" fmla="*/ 1063295 h 3027035"/>
                <a:gd name="connsiteX374" fmla="*/ 1356051 w 3226038"/>
                <a:gd name="connsiteY374" fmla="*/ 994271 h 3027035"/>
                <a:gd name="connsiteX375" fmla="*/ 1316957 w 3226038"/>
                <a:gd name="connsiteY375" fmla="*/ 925715 h 3027035"/>
                <a:gd name="connsiteX376" fmla="*/ 1297765 w 3226038"/>
                <a:gd name="connsiteY376" fmla="*/ 883688 h 3027035"/>
                <a:gd name="connsiteX377" fmla="*/ 1289903 w 3226038"/>
                <a:gd name="connsiteY377" fmla="*/ 841227 h 3027035"/>
                <a:gd name="connsiteX378" fmla="*/ 1324580 w 3226038"/>
                <a:gd name="connsiteY378" fmla="*/ 794932 h 3027035"/>
                <a:gd name="connsiteX379" fmla="*/ 1324878 w 3226038"/>
                <a:gd name="connsiteY379" fmla="*/ 795979 h 3027035"/>
                <a:gd name="connsiteX380" fmla="*/ 1400007 w 3226038"/>
                <a:gd name="connsiteY380" fmla="*/ 911757 h 3027035"/>
                <a:gd name="connsiteX381" fmla="*/ 1615887 w 3226038"/>
                <a:gd name="connsiteY381" fmla="*/ 984205 h 3027035"/>
                <a:gd name="connsiteX382" fmla="*/ 1841277 w 3226038"/>
                <a:gd name="connsiteY382" fmla="*/ 840131 h 3027035"/>
                <a:gd name="connsiteX383" fmla="*/ 1849521 w 3226038"/>
                <a:gd name="connsiteY383" fmla="*/ 806651 h 3027035"/>
                <a:gd name="connsiteX384" fmla="*/ 1816219 w 3226038"/>
                <a:gd name="connsiteY384" fmla="*/ 779132 h 3027035"/>
                <a:gd name="connsiteX385" fmla="*/ 1946679 w 3226038"/>
                <a:gd name="connsiteY385" fmla="*/ 725712 h 3027035"/>
                <a:gd name="connsiteX386" fmla="*/ 1943038 w 3226038"/>
                <a:gd name="connsiteY386" fmla="*/ 690853 h 3027035"/>
                <a:gd name="connsiteX387" fmla="*/ 1907308 w 3226038"/>
                <a:gd name="connsiteY387" fmla="*/ 517710 h 3027035"/>
                <a:gd name="connsiteX388" fmla="*/ 2074059 w 3226038"/>
                <a:gd name="connsiteY388" fmla="*/ 622382 h 3027035"/>
                <a:gd name="connsiteX389" fmla="*/ 3226038 w 3226038"/>
                <a:gd name="connsiteY389" fmla="*/ 1170010 h 3027035"/>
                <a:gd name="connsiteX390" fmla="*/ 3039800 w 3226038"/>
                <a:gd name="connsiteY390" fmla="*/ 1363835 h 3027035"/>
                <a:gd name="connsiteX391" fmla="*/ 2986179 w 3226038"/>
                <a:gd name="connsiteY391" fmla="*/ 1265779 h 3027035"/>
                <a:gd name="connsiteX392" fmla="*/ 3226038 w 3226038"/>
                <a:gd name="connsiteY392" fmla="*/ 1170010 h 3027035"/>
                <a:gd name="connsiteX393" fmla="*/ 2599109 w 3226038"/>
                <a:gd name="connsiteY393" fmla="*/ 557336 h 3027035"/>
                <a:gd name="connsiteX394" fmla="*/ 2605711 w 3226038"/>
                <a:gd name="connsiteY394" fmla="*/ 567191 h 3027035"/>
                <a:gd name="connsiteX395" fmla="*/ 2491393 w 3226038"/>
                <a:gd name="connsiteY395" fmla="*/ 846915 h 3027035"/>
                <a:gd name="connsiteX396" fmla="*/ 2621619 w 3226038"/>
                <a:gd name="connsiteY396" fmla="*/ 1033715 h 3027035"/>
                <a:gd name="connsiteX397" fmla="*/ 2753852 w 3226038"/>
                <a:gd name="connsiteY397" fmla="*/ 1073258 h 3027035"/>
                <a:gd name="connsiteX398" fmla="*/ 2785478 w 3226038"/>
                <a:gd name="connsiteY398" fmla="*/ 1080287 h 3027035"/>
                <a:gd name="connsiteX399" fmla="*/ 2631577 w 3226038"/>
                <a:gd name="connsiteY399" fmla="*/ 1117339 h 3027035"/>
                <a:gd name="connsiteX400" fmla="*/ 2554794 w 3226038"/>
                <a:gd name="connsiteY400" fmla="*/ 1099098 h 3027035"/>
                <a:gd name="connsiteX401" fmla="*/ 2517147 w 3226038"/>
                <a:gd name="connsiteY401" fmla="*/ 1216089 h 3027035"/>
                <a:gd name="connsiteX402" fmla="*/ 2517162 w 3226038"/>
                <a:gd name="connsiteY402" fmla="*/ 1239901 h 3027035"/>
                <a:gd name="connsiteX403" fmla="*/ 2437701 w 3226038"/>
                <a:gd name="connsiteY403" fmla="*/ 1202993 h 3027035"/>
                <a:gd name="connsiteX404" fmla="*/ 2308110 w 3226038"/>
                <a:gd name="connsiteY404" fmla="*/ 1120205 h 3027035"/>
                <a:gd name="connsiteX405" fmla="*/ 2309631 w 3226038"/>
                <a:gd name="connsiteY405" fmla="*/ 1116584 h 3027035"/>
                <a:gd name="connsiteX406" fmla="*/ 2313249 w 3226038"/>
                <a:gd name="connsiteY406" fmla="*/ 1113344 h 3027035"/>
                <a:gd name="connsiteX407" fmla="*/ 2341752 w 3226038"/>
                <a:gd name="connsiteY407" fmla="*/ 686035 h 3027035"/>
                <a:gd name="connsiteX408" fmla="*/ 2212861 w 3226038"/>
                <a:gd name="connsiteY408" fmla="*/ 503806 h 3027035"/>
                <a:gd name="connsiteX409" fmla="*/ 2154928 w 3226038"/>
                <a:gd name="connsiteY409" fmla="*/ 469932 h 3027035"/>
                <a:gd name="connsiteX410" fmla="*/ 1875809 w 3226038"/>
                <a:gd name="connsiteY410" fmla="*/ 412002 h 3027035"/>
                <a:gd name="connsiteX411" fmla="*/ 1806230 w 3226038"/>
                <a:gd name="connsiteY411" fmla="*/ 334892 h 3027035"/>
                <a:gd name="connsiteX412" fmla="*/ 1556710 w 3226038"/>
                <a:gd name="connsiteY412" fmla="*/ 393148 h 3027035"/>
                <a:gd name="connsiteX413" fmla="*/ 1495496 w 3226038"/>
                <a:gd name="connsiteY413" fmla="*/ 288983 h 3027035"/>
                <a:gd name="connsiteX414" fmla="*/ 1715354 w 3226038"/>
                <a:gd name="connsiteY414" fmla="*/ 322756 h 3027035"/>
                <a:gd name="connsiteX415" fmla="*/ 1782541 w 3226038"/>
                <a:gd name="connsiteY415" fmla="*/ 226703 h 3027035"/>
                <a:gd name="connsiteX416" fmla="*/ 1783266 w 3226038"/>
                <a:gd name="connsiteY416" fmla="*/ 165361 h 3027035"/>
                <a:gd name="connsiteX417" fmla="*/ 1806899 w 3226038"/>
                <a:gd name="connsiteY417" fmla="*/ 183063 h 3027035"/>
                <a:gd name="connsiteX418" fmla="*/ 2134301 w 3226038"/>
                <a:gd name="connsiteY418" fmla="*/ 383077 h 3027035"/>
                <a:gd name="connsiteX419" fmla="*/ 2240589 w 3226038"/>
                <a:gd name="connsiteY419" fmla="*/ 365104 h 3027035"/>
                <a:gd name="connsiteX420" fmla="*/ 2297370 w 3226038"/>
                <a:gd name="connsiteY420" fmla="*/ 386215 h 3027035"/>
                <a:gd name="connsiteX421" fmla="*/ 2302004 w 3226038"/>
                <a:gd name="connsiteY421" fmla="*/ 484891 h 3027035"/>
                <a:gd name="connsiteX422" fmla="*/ 2441717 w 3226038"/>
                <a:gd name="connsiteY422" fmla="*/ 609774 h 3027035"/>
                <a:gd name="connsiteX423" fmla="*/ 2494096 w 3226038"/>
                <a:gd name="connsiteY423" fmla="*/ 595453 h 3027035"/>
                <a:gd name="connsiteX424" fmla="*/ 2586652 w 3226038"/>
                <a:gd name="connsiteY424" fmla="*/ 552914 h 3027035"/>
                <a:gd name="connsiteX425" fmla="*/ 2599109 w 3226038"/>
                <a:gd name="connsiteY425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245598 w 3226038"/>
                <a:gd name="connsiteY150" fmla="*/ 2824694 h 3027035"/>
                <a:gd name="connsiteX151" fmla="*/ 1314357 w 3226038"/>
                <a:gd name="connsiteY151" fmla="*/ 2805982 h 3027035"/>
                <a:gd name="connsiteX152" fmla="*/ 1582565 w 3226038"/>
                <a:gd name="connsiteY152" fmla="*/ 2947668 h 3027035"/>
                <a:gd name="connsiteX153" fmla="*/ 1872394 w 3226038"/>
                <a:gd name="connsiteY153" fmla="*/ 2840437 h 3027035"/>
                <a:gd name="connsiteX154" fmla="*/ 1765658 w 3226038"/>
                <a:gd name="connsiteY154" fmla="*/ 2986896 h 3027035"/>
                <a:gd name="connsiteX155" fmla="*/ 1559806 w 3226038"/>
                <a:gd name="connsiteY155" fmla="*/ 3024598 h 3027035"/>
                <a:gd name="connsiteX156" fmla="*/ 1323343 w 3226038"/>
                <a:gd name="connsiteY156" fmla="*/ 2933795 h 3027035"/>
                <a:gd name="connsiteX157" fmla="*/ 1018886 w 3226038"/>
                <a:gd name="connsiteY157" fmla="*/ 2795305 h 3027035"/>
                <a:gd name="connsiteX158" fmla="*/ 970675 w 3226038"/>
                <a:gd name="connsiteY158" fmla="*/ 2772285 h 3027035"/>
                <a:gd name="connsiteX159" fmla="*/ 620567 w 3226038"/>
                <a:gd name="connsiteY159" fmla="*/ 2513611 h 3027035"/>
                <a:gd name="connsiteX160" fmla="*/ 512110 w 3226038"/>
                <a:gd name="connsiteY160" fmla="*/ 2412141 h 3027035"/>
                <a:gd name="connsiteX161" fmla="*/ 309550 w 3226038"/>
                <a:gd name="connsiteY161" fmla="*/ 2318730 h 3027035"/>
                <a:gd name="connsiteX162" fmla="*/ 271890 w 3226038"/>
                <a:gd name="connsiteY162" fmla="*/ 2103679 h 3027035"/>
                <a:gd name="connsiteX163" fmla="*/ 197030 w 3226038"/>
                <a:gd name="connsiteY163" fmla="*/ 2025682 h 3027035"/>
                <a:gd name="connsiteX164" fmla="*/ 42961 w 3226038"/>
                <a:gd name="connsiteY164" fmla="*/ 1878648 h 3027035"/>
                <a:gd name="connsiteX165" fmla="*/ 10241 w 3226038"/>
                <a:gd name="connsiteY165" fmla="*/ 1645877 h 3027035"/>
                <a:gd name="connsiteX166" fmla="*/ 149602 w 3226038"/>
                <a:gd name="connsiteY166" fmla="*/ 1507488 h 3027035"/>
                <a:gd name="connsiteX167" fmla="*/ 69504 w 3226038"/>
                <a:gd name="connsiteY167" fmla="*/ 1674797 h 3027035"/>
                <a:gd name="connsiteX168" fmla="*/ 279249 w 3226038"/>
                <a:gd name="connsiteY168" fmla="*/ 1988992 h 3027035"/>
                <a:gd name="connsiteX169" fmla="*/ 316193 w 3226038"/>
                <a:gd name="connsiteY169" fmla="*/ 1991729 h 3027035"/>
                <a:gd name="connsiteX170" fmla="*/ 319053 w 3226038"/>
                <a:gd name="connsiteY170" fmla="*/ 1985609 h 3027035"/>
                <a:gd name="connsiteX171" fmla="*/ 307569 w 3226038"/>
                <a:gd name="connsiteY171" fmla="*/ 1949900 h 3027035"/>
                <a:gd name="connsiteX172" fmla="*/ 306486 w 3226038"/>
                <a:gd name="connsiteY172" fmla="*/ 1940694 h 3027035"/>
                <a:gd name="connsiteX173" fmla="*/ 302243 w 3226038"/>
                <a:gd name="connsiteY173" fmla="*/ 1937639 h 3027035"/>
                <a:gd name="connsiteX174" fmla="*/ 294636 w 3226038"/>
                <a:gd name="connsiteY174" fmla="*/ 1920784 h 3027035"/>
                <a:gd name="connsiteX175" fmla="*/ 293312 w 3226038"/>
                <a:gd name="connsiteY175" fmla="*/ 1627034 h 3027035"/>
                <a:gd name="connsiteX176" fmla="*/ 380880 w 3226038"/>
                <a:gd name="connsiteY176" fmla="*/ 1526015 h 3027035"/>
                <a:gd name="connsiteX177" fmla="*/ 329214 w 3226038"/>
                <a:gd name="connsiteY177" fmla="*/ 1459943 h 3027035"/>
                <a:gd name="connsiteX178" fmla="*/ 321211 w 3226038"/>
                <a:gd name="connsiteY178" fmla="*/ 1456328 h 3027035"/>
                <a:gd name="connsiteX179" fmla="*/ 268085 w 3226038"/>
                <a:gd name="connsiteY179" fmla="*/ 1185660 h 3027035"/>
                <a:gd name="connsiteX180" fmla="*/ 281857 w 3226038"/>
                <a:gd name="connsiteY180" fmla="*/ 1276902 h 3027035"/>
                <a:gd name="connsiteX181" fmla="*/ 517812 w 3226038"/>
                <a:gd name="connsiteY181" fmla="*/ 1465542 h 3027035"/>
                <a:gd name="connsiteX182" fmla="*/ 611355 w 3226038"/>
                <a:gd name="connsiteY182" fmla="*/ 1477295 h 3027035"/>
                <a:gd name="connsiteX183" fmla="*/ 611703 w 3226038"/>
                <a:gd name="connsiteY183" fmla="*/ 1480155 h 3027035"/>
                <a:gd name="connsiteX184" fmla="*/ 612118 w 3226038"/>
                <a:gd name="connsiteY184" fmla="*/ 1477866 h 3027035"/>
                <a:gd name="connsiteX185" fmla="*/ 662263 w 3226038"/>
                <a:gd name="connsiteY185" fmla="*/ 1427900 h 3027035"/>
                <a:gd name="connsiteX186" fmla="*/ 662059 w 3226038"/>
                <a:gd name="connsiteY186" fmla="*/ 1427220 h 3027035"/>
                <a:gd name="connsiteX187" fmla="*/ 661901 w 3226038"/>
                <a:gd name="connsiteY187" fmla="*/ 1426988 h 3027035"/>
                <a:gd name="connsiteX188" fmla="*/ 661951 w 3226038"/>
                <a:gd name="connsiteY188" fmla="*/ 1426862 h 3027035"/>
                <a:gd name="connsiteX189" fmla="*/ 652834 w 3226038"/>
                <a:gd name="connsiteY189" fmla="*/ 1396497 h 3027035"/>
                <a:gd name="connsiteX190" fmla="*/ 637570 w 3226038"/>
                <a:gd name="connsiteY190" fmla="*/ 1356501 h 3027035"/>
                <a:gd name="connsiteX191" fmla="*/ 842912 w 3226038"/>
                <a:gd name="connsiteY191" fmla="*/ 1018808 h 3027035"/>
                <a:gd name="connsiteX192" fmla="*/ 2516775 w 3226038"/>
                <a:gd name="connsiteY192" fmla="*/ 2091376 h 3027035"/>
                <a:gd name="connsiteX193" fmla="*/ 2238033 w 3226038"/>
                <a:gd name="connsiteY193" fmla="*/ 2334816 h 3027035"/>
                <a:gd name="connsiteX194" fmla="*/ 2189593 w 3226038"/>
                <a:gd name="connsiteY194" fmla="*/ 2248549 h 3027035"/>
                <a:gd name="connsiteX195" fmla="*/ 2516775 w 3226038"/>
                <a:gd name="connsiteY195" fmla="*/ 2091376 h 3027035"/>
                <a:gd name="connsiteX196" fmla="*/ 687254 w 3226038"/>
                <a:gd name="connsiteY196" fmla="*/ 678482 h 3027035"/>
                <a:gd name="connsiteX197" fmla="*/ 628419 w 3226038"/>
                <a:gd name="connsiteY197" fmla="*/ 1036658 h 3027035"/>
                <a:gd name="connsiteX198" fmla="*/ 532013 w 3226038"/>
                <a:gd name="connsiteY198" fmla="*/ 1014429 h 3027035"/>
                <a:gd name="connsiteX199" fmla="*/ 687254 w 3226038"/>
                <a:gd name="connsiteY199" fmla="*/ 678482 h 3027035"/>
                <a:gd name="connsiteX200" fmla="*/ 2205214 w 3226038"/>
                <a:gd name="connsiteY200" fmla="*/ 1800491 h 3027035"/>
                <a:gd name="connsiteX201" fmla="*/ 2255363 w 3226038"/>
                <a:gd name="connsiteY201" fmla="*/ 1871953 h 3027035"/>
                <a:gd name="connsiteX202" fmla="*/ 2466834 w 3226038"/>
                <a:gd name="connsiteY202" fmla="*/ 2042067 h 3027035"/>
                <a:gd name="connsiteX203" fmla="*/ 2319038 w 3226038"/>
                <a:gd name="connsiteY203" fmla="*/ 2093212 h 3027035"/>
                <a:gd name="connsiteX204" fmla="*/ 2156726 w 3226038"/>
                <a:gd name="connsiteY204" fmla="*/ 1968287 h 3027035"/>
                <a:gd name="connsiteX205" fmla="*/ 2119546 w 3226038"/>
                <a:gd name="connsiteY205" fmla="*/ 1914861 h 3027035"/>
                <a:gd name="connsiteX206" fmla="*/ 2205214 w 3226038"/>
                <a:gd name="connsiteY206" fmla="*/ 1800491 h 3027035"/>
                <a:gd name="connsiteX207" fmla="*/ 1058864 w 3226038"/>
                <a:gd name="connsiteY207" fmla="*/ 897328 h 3027035"/>
                <a:gd name="connsiteX208" fmla="*/ 973209 w 3226038"/>
                <a:gd name="connsiteY208" fmla="*/ 1011681 h 3027035"/>
                <a:gd name="connsiteX209" fmla="*/ 741092 w 3226038"/>
                <a:gd name="connsiteY209" fmla="*/ 868758 h 3027035"/>
                <a:gd name="connsiteX210" fmla="*/ 748615 w 3226038"/>
                <a:gd name="connsiteY210" fmla="*/ 712543 h 3027035"/>
                <a:gd name="connsiteX211" fmla="*/ 1058864 w 3226038"/>
                <a:gd name="connsiteY211" fmla="*/ 897328 h 3027035"/>
                <a:gd name="connsiteX212" fmla="*/ 1948708 w 3226038"/>
                <a:gd name="connsiteY212" fmla="*/ 1321566 h 3027035"/>
                <a:gd name="connsiteX213" fmla="*/ 2096045 w 3226038"/>
                <a:gd name="connsiteY213" fmla="*/ 1452158 h 3027035"/>
                <a:gd name="connsiteX214" fmla="*/ 1919841 w 3226038"/>
                <a:gd name="connsiteY214" fmla="*/ 1466554 h 3027035"/>
                <a:gd name="connsiteX215" fmla="*/ 1885365 w 3226038"/>
                <a:gd name="connsiteY215" fmla="*/ 1472861 h 3027035"/>
                <a:gd name="connsiteX216" fmla="*/ 1879629 w 3226038"/>
                <a:gd name="connsiteY216" fmla="*/ 1489302 h 3027035"/>
                <a:gd name="connsiteX217" fmla="*/ 1908915 w 3226038"/>
                <a:gd name="connsiteY217" fmla="*/ 1464113 h 3027035"/>
                <a:gd name="connsiteX218" fmla="*/ 1878082 w 3226038"/>
                <a:gd name="connsiteY218" fmla="*/ 1523336 h 3027035"/>
                <a:gd name="connsiteX219" fmla="*/ 1882487 w 3226038"/>
                <a:gd name="connsiteY219" fmla="*/ 1659934 h 3027035"/>
                <a:gd name="connsiteX220" fmla="*/ 1908811 w 3226038"/>
                <a:gd name="connsiteY220" fmla="*/ 1703873 h 3027035"/>
                <a:gd name="connsiteX221" fmla="*/ 1939526 w 3226038"/>
                <a:gd name="connsiteY221" fmla="*/ 1677454 h 3027035"/>
                <a:gd name="connsiteX222" fmla="*/ 1922727 w 3226038"/>
                <a:gd name="connsiteY222" fmla="*/ 1706694 h 3027035"/>
                <a:gd name="connsiteX223" fmla="*/ 1917366 w 3226038"/>
                <a:gd name="connsiteY223" fmla="*/ 1718150 h 3027035"/>
                <a:gd name="connsiteX224" fmla="*/ 1918838 w 3226038"/>
                <a:gd name="connsiteY224" fmla="*/ 1720608 h 3027035"/>
                <a:gd name="connsiteX225" fmla="*/ 1973972 w 3226038"/>
                <a:gd name="connsiteY225" fmla="*/ 1767825 h 3027035"/>
                <a:gd name="connsiteX226" fmla="*/ 2071636 w 3226038"/>
                <a:gd name="connsiteY226" fmla="*/ 1813568 h 3027035"/>
                <a:gd name="connsiteX227" fmla="*/ 2173989 w 3226038"/>
                <a:gd name="connsiteY227" fmla="*/ 1826528 h 3027035"/>
                <a:gd name="connsiteX228" fmla="*/ 2117479 w 3226038"/>
                <a:gd name="connsiteY228" fmla="*/ 1890255 h 3027035"/>
                <a:gd name="connsiteX229" fmla="*/ 2048930 w 3226038"/>
                <a:gd name="connsiteY229" fmla="*/ 1880940 h 3027035"/>
                <a:gd name="connsiteX230" fmla="*/ 1912220 w 3226038"/>
                <a:gd name="connsiteY230" fmla="*/ 1805984 h 3027035"/>
                <a:gd name="connsiteX231" fmla="*/ 1900395 w 3226038"/>
                <a:gd name="connsiteY231" fmla="*/ 1792735 h 3027035"/>
                <a:gd name="connsiteX232" fmla="*/ 1898516 w 3226038"/>
                <a:gd name="connsiteY232" fmla="*/ 1805424 h 3027035"/>
                <a:gd name="connsiteX233" fmla="*/ 2004583 w 3226038"/>
                <a:gd name="connsiteY233" fmla="*/ 1981166 h 3027035"/>
                <a:gd name="connsiteX234" fmla="*/ 2102247 w 3226038"/>
                <a:gd name="connsiteY234" fmla="*/ 2026909 h 3027035"/>
                <a:gd name="connsiteX235" fmla="*/ 2204600 w 3226038"/>
                <a:gd name="connsiteY235" fmla="*/ 2039869 h 3027035"/>
                <a:gd name="connsiteX236" fmla="*/ 2148090 w 3226038"/>
                <a:gd name="connsiteY236" fmla="*/ 2103596 h 3027035"/>
                <a:gd name="connsiteX237" fmla="*/ 2144005 w 3226038"/>
                <a:gd name="connsiteY237" fmla="*/ 2103041 h 3027035"/>
                <a:gd name="connsiteX238" fmla="*/ 2136123 w 3226038"/>
                <a:gd name="connsiteY238" fmla="*/ 2142932 h 3027035"/>
                <a:gd name="connsiteX239" fmla="*/ 1880081 w 3226038"/>
                <a:gd name="connsiteY239" fmla="*/ 2329702 h 3027035"/>
                <a:gd name="connsiteX240" fmla="*/ 1837407 w 3226038"/>
                <a:gd name="connsiteY240" fmla="*/ 2326300 h 3027035"/>
                <a:gd name="connsiteX241" fmla="*/ 1811492 w 3226038"/>
                <a:gd name="connsiteY241" fmla="*/ 2326128 h 3027035"/>
                <a:gd name="connsiteX242" fmla="*/ 1813930 w 3226038"/>
                <a:gd name="connsiteY242" fmla="*/ 2322872 h 3027035"/>
                <a:gd name="connsiteX243" fmla="*/ 1765779 w 3226038"/>
                <a:gd name="connsiteY243" fmla="*/ 2311874 h 3027035"/>
                <a:gd name="connsiteX244" fmla="*/ 1660705 w 3226038"/>
                <a:gd name="connsiteY244" fmla="*/ 2252690 h 3027035"/>
                <a:gd name="connsiteX245" fmla="*/ 1627276 w 3226038"/>
                <a:gd name="connsiteY245" fmla="*/ 2234380 h 3027035"/>
                <a:gd name="connsiteX246" fmla="*/ 1627573 w 3226038"/>
                <a:gd name="connsiteY246" fmla="*/ 1891126 h 3027035"/>
                <a:gd name="connsiteX247" fmla="*/ 1607040 w 3226038"/>
                <a:gd name="connsiteY247" fmla="*/ 1970917 h 3027035"/>
                <a:gd name="connsiteX248" fmla="*/ 1771834 w 3226038"/>
                <a:gd name="connsiteY248" fmla="*/ 2221675 h 3027035"/>
                <a:gd name="connsiteX249" fmla="*/ 1891816 w 3226038"/>
                <a:gd name="connsiteY249" fmla="*/ 2240499 h 3027035"/>
                <a:gd name="connsiteX250" fmla="*/ 2009321 w 3226038"/>
                <a:gd name="connsiteY250" fmla="*/ 2219514 h 3027035"/>
                <a:gd name="connsiteX251" fmla="*/ 1999139 w 3226038"/>
                <a:gd name="connsiteY251" fmla="*/ 2239396 h 3027035"/>
                <a:gd name="connsiteX252" fmla="*/ 1999567 w 3226038"/>
                <a:gd name="connsiteY252" fmla="*/ 2239296 h 3027035"/>
                <a:gd name="connsiteX253" fmla="*/ 2044414 w 3226038"/>
                <a:gd name="connsiteY253" fmla="*/ 2218349 h 3027035"/>
                <a:gd name="connsiteX254" fmla="*/ 2118423 w 3226038"/>
                <a:gd name="connsiteY254" fmla="*/ 2140793 h 3027035"/>
                <a:gd name="connsiteX255" fmla="*/ 2133501 w 3226038"/>
                <a:gd name="connsiteY255" fmla="*/ 2101613 h 3027035"/>
                <a:gd name="connsiteX256" fmla="*/ 2079542 w 3226038"/>
                <a:gd name="connsiteY256" fmla="*/ 2094281 h 3027035"/>
                <a:gd name="connsiteX257" fmla="*/ 1905884 w 3226038"/>
                <a:gd name="connsiteY257" fmla="*/ 1977931 h 3027035"/>
                <a:gd name="connsiteX258" fmla="*/ 1880896 w 3226038"/>
                <a:gd name="connsiteY258" fmla="*/ 1954633 h 3027035"/>
                <a:gd name="connsiteX259" fmla="*/ 1852220 w 3226038"/>
                <a:gd name="connsiteY259" fmla="*/ 1798502 h 3027035"/>
                <a:gd name="connsiteX260" fmla="*/ 1867058 w 3226038"/>
                <a:gd name="connsiteY260" fmla="*/ 1756931 h 3027035"/>
                <a:gd name="connsiteX261" fmla="*/ 1850284 w 3226038"/>
                <a:gd name="connsiteY261" fmla="*/ 1741292 h 3027035"/>
                <a:gd name="connsiteX262" fmla="*/ 1828755 w 3226038"/>
                <a:gd name="connsiteY262" fmla="*/ 1697853 h 3027035"/>
                <a:gd name="connsiteX263" fmla="*/ 1817427 w 3226038"/>
                <a:gd name="connsiteY263" fmla="*/ 1628566 h 3027035"/>
                <a:gd name="connsiteX264" fmla="*/ 1795832 w 3226038"/>
                <a:gd name="connsiteY264" fmla="*/ 1673156 h 3027035"/>
                <a:gd name="connsiteX265" fmla="*/ 1557706 w 3226038"/>
                <a:gd name="connsiteY265" fmla="*/ 1787085 h 3027035"/>
                <a:gd name="connsiteX266" fmla="*/ 1509266 w 3226038"/>
                <a:gd name="connsiteY266" fmla="*/ 1700819 h 3027035"/>
                <a:gd name="connsiteX267" fmla="*/ 1800941 w 3226038"/>
                <a:gd name="connsiteY267" fmla="*/ 1621248 h 3027035"/>
                <a:gd name="connsiteX268" fmla="*/ 1813578 w 3226038"/>
                <a:gd name="connsiteY268" fmla="*/ 1599019 h 3027035"/>
                <a:gd name="connsiteX269" fmla="*/ 1819910 w 3226038"/>
                <a:gd name="connsiteY269" fmla="*/ 1600565 h 3027035"/>
                <a:gd name="connsiteX270" fmla="*/ 1821608 w 3226038"/>
                <a:gd name="connsiteY270" fmla="*/ 1585161 h 3027035"/>
                <a:gd name="connsiteX271" fmla="*/ 1823154 w 3226038"/>
                <a:gd name="connsiteY271" fmla="*/ 1580831 h 3027035"/>
                <a:gd name="connsiteX272" fmla="*/ 1792216 w 3226038"/>
                <a:gd name="connsiteY272" fmla="*/ 1559883 h 3027035"/>
                <a:gd name="connsiteX273" fmla="*/ 1717932 w 3226038"/>
                <a:gd name="connsiteY273" fmla="*/ 1500968 h 3027035"/>
                <a:gd name="connsiteX274" fmla="*/ 1748406 w 3226038"/>
                <a:gd name="connsiteY274" fmla="*/ 1490472 h 3027035"/>
                <a:gd name="connsiteX275" fmla="*/ 1926827 w 3226038"/>
                <a:gd name="connsiteY275" fmla="*/ 1363489 h 3027035"/>
                <a:gd name="connsiteX276" fmla="*/ 1948708 w 3226038"/>
                <a:gd name="connsiteY276" fmla="*/ 1321566 h 3027035"/>
                <a:gd name="connsiteX277" fmla="*/ 868204 w 3226038"/>
                <a:gd name="connsiteY277" fmla="*/ 327279 h 3027035"/>
                <a:gd name="connsiteX278" fmla="*/ 839290 w 3226038"/>
                <a:gd name="connsiteY278" fmla="*/ 396067 h 3027035"/>
                <a:gd name="connsiteX279" fmla="*/ 968231 w 3226038"/>
                <a:gd name="connsiteY279" fmla="*/ 659259 h 3027035"/>
                <a:gd name="connsiteX280" fmla="*/ 1200860 w 3226038"/>
                <a:gd name="connsiteY280" fmla="*/ 706168 h 3027035"/>
                <a:gd name="connsiteX281" fmla="*/ 1143757 w 3226038"/>
                <a:gd name="connsiteY281" fmla="*/ 782404 h 3027035"/>
                <a:gd name="connsiteX282" fmla="*/ 858125 w 3226038"/>
                <a:gd name="connsiteY282" fmla="*/ 664851 h 3027035"/>
                <a:gd name="connsiteX283" fmla="*/ 828202 w 3226038"/>
                <a:gd name="connsiteY283" fmla="*/ 641247 h 3027035"/>
                <a:gd name="connsiteX284" fmla="*/ 868204 w 3226038"/>
                <a:gd name="connsiteY284" fmla="*/ 327279 h 3027035"/>
                <a:gd name="connsiteX285" fmla="*/ 2657066 w 3226038"/>
                <a:gd name="connsiteY285" fmla="*/ 1197247 h 3027035"/>
                <a:gd name="connsiteX286" fmla="*/ 2663296 w 3226038"/>
                <a:gd name="connsiteY286" fmla="*/ 1206222 h 3027035"/>
                <a:gd name="connsiteX287" fmla="*/ 2650270 w 3226038"/>
                <a:gd name="connsiteY287" fmla="*/ 1206320 h 3027035"/>
                <a:gd name="connsiteX288" fmla="*/ 2657066 w 3226038"/>
                <a:gd name="connsiteY288" fmla="*/ 1197247 h 3027035"/>
                <a:gd name="connsiteX289" fmla="*/ 3030338 w 3226038"/>
                <a:gd name="connsiteY289" fmla="*/ 1431166 h 3027035"/>
                <a:gd name="connsiteX290" fmla="*/ 2903938 w 3226038"/>
                <a:gd name="connsiteY290" fmla="*/ 1579263 h 3027035"/>
                <a:gd name="connsiteX291" fmla="*/ 2811168 w 3226038"/>
                <a:gd name="connsiteY291" fmla="*/ 1587131 h 3027035"/>
                <a:gd name="connsiteX292" fmla="*/ 2775539 w 3226038"/>
                <a:gd name="connsiteY292" fmla="*/ 1575913 h 3027035"/>
                <a:gd name="connsiteX293" fmla="*/ 2614417 w 3226038"/>
                <a:gd name="connsiteY293" fmla="*/ 1527673 h 3027035"/>
                <a:gd name="connsiteX294" fmla="*/ 2474755 w 3226038"/>
                <a:gd name="connsiteY294" fmla="*/ 1440641 h 3027035"/>
                <a:gd name="connsiteX295" fmla="*/ 2543000 w 3226038"/>
                <a:gd name="connsiteY295" fmla="*/ 1349530 h 3027035"/>
                <a:gd name="connsiteX296" fmla="*/ 2704508 w 3226038"/>
                <a:gd name="connsiteY296" fmla="*/ 1424676 h 3027035"/>
                <a:gd name="connsiteX297" fmla="*/ 2882339 w 3226038"/>
                <a:gd name="connsiteY297" fmla="*/ 1461929 h 3027035"/>
                <a:gd name="connsiteX298" fmla="*/ 3030338 w 3226038"/>
                <a:gd name="connsiteY298" fmla="*/ 1431166 h 3027035"/>
                <a:gd name="connsiteX299" fmla="*/ 1176421 w 3226038"/>
                <a:gd name="connsiteY299" fmla="*/ 0 h 3027035"/>
                <a:gd name="connsiteX300" fmla="*/ 1188515 w 3226038"/>
                <a:gd name="connsiteY300" fmla="*/ 150678 h 3027035"/>
                <a:gd name="connsiteX301" fmla="*/ 1394438 w 3226038"/>
                <a:gd name="connsiteY301" fmla="*/ 447731 h 3027035"/>
                <a:gd name="connsiteX302" fmla="*/ 1326486 w 3226038"/>
                <a:gd name="connsiteY302" fmla="*/ 538450 h 3027035"/>
                <a:gd name="connsiteX303" fmla="*/ 1109160 w 3226038"/>
                <a:gd name="connsiteY303" fmla="*/ 285219 h 3027035"/>
                <a:gd name="connsiteX304" fmla="*/ 1088376 w 3226038"/>
                <a:gd name="connsiteY304" fmla="*/ 254181 h 3027035"/>
                <a:gd name="connsiteX305" fmla="*/ 1069841 w 3226038"/>
                <a:gd name="connsiteY305" fmla="*/ 162942 h 3027035"/>
                <a:gd name="connsiteX306" fmla="*/ 1176421 w 3226038"/>
                <a:gd name="connsiteY306" fmla="*/ 0 h 3027035"/>
                <a:gd name="connsiteX307" fmla="*/ 2074059 w 3226038"/>
                <a:gd name="connsiteY307" fmla="*/ 622382 h 3027035"/>
                <a:gd name="connsiteX308" fmla="*/ 2039980 w 3226038"/>
                <a:gd name="connsiteY308" fmla="*/ 655169 h 3027035"/>
                <a:gd name="connsiteX309" fmla="*/ 1968289 w 3226038"/>
                <a:gd name="connsiteY309" fmla="*/ 862097 h 3027035"/>
                <a:gd name="connsiteX310" fmla="*/ 1966785 w 3226038"/>
                <a:gd name="connsiteY310" fmla="*/ 894292 h 3027035"/>
                <a:gd name="connsiteX311" fmla="*/ 1889360 w 3226038"/>
                <a:gd name="connsiteY311" fmla="*/ 839571 h 3027035"/>
                <a:gd name="connsiteX312" fmla="*/ 1874609 w 3226038"/>
                <a:gd name="connsiteY312" fmla="*/ 827382 h 3027035"/>
                <a:gd name="connsiteX313" fmla="*/ 1876383 w 3226038"/>
                <a:gd name="connsiteY313" fmla="*/ 836472 h 3027035"/>
                <a:gd name="connsiteX314" fmla="*/ 1856444 w 3226038"/>
                <a:gd name="connsiteY314" fmla="*/ 910904 h 3027035"/>
                <a:gd name="connsiteX315" fmla="*/ 1857429 w 3226038"/>
                <a:gd name="connsiteY315" fmla="*/ 965196 h 3027035"/>
                <a:gd name="connsiteX316" fmla="*/ 2016558 w 3226038"/>
                <a:gd name="connsiteY316" fmla="*/ 1064158 h 3027035"/>
                <a:gd name="connsiteX317" fmla="*/ 2112556 w 3226038"/>
                <a:gd name="connsiteY317" fmla="*/ 1040858 h 3027035"/>
                <a:gd name="connsiteX318" fmla="*/ 2148781 w 3226038"/>
                <a:gd name="connsiteY318" fmla="*/ 1089413 h 3027035"/>
                <a:gd name="connsiteX319" fmla="*/ 2161420 w 3226038"/>
                <a:gd name="connsiteY319" fmla="*/ 1196466 h 3027035"/>
                <a:gd name="connsiteX320" fmla="*/ 2445423 w 3226038"/>
                <a:gd name="connsiteY320" fmla="*/ 1454419 h 3027035"/>
                <a:gd name="connsiteX321" fmla="*/ 2469057 w 3226038"/>
                <a:gd name="connsiteY321" fmla="*/ 1472121 h 3027035"/>
                <a:gd name="connsiteX322" fmla="*/ 2410394 w 3226038"/>
                <a:gd name="connsiteY322" fmla="*/ 1490064 h 3027035"/>
                <a:gd name="connsiteX323" fmla="*/ 2337107 w 3226038"/>
                <a:gd name="connsiteY323" fmla="*/ 1581550 h 3027035"/>
                <a:gd name="connsiteX324" fmla="*/ 2342804 w 3226038"/>
                <a:gd name="connsiteY324" fmla="*/ 1616802 h 3027035"/>
                <a:gd name="connsiteX325" fmla="*/ 2347317 w 3226038"/>
                <a:gd name="connsiteY325" fmla="*/ 1610776 h 3027035"/>
                <a:gd name="connsiteX326" fmla="*/ 2381405 w 3226038"/>
                <a:gd name="connsiteY326" fmla="*/ 1711111 h 3027035"/>
                <a:gd name="connsiteX327" fmla="*/ 2430032 w 3226038"/>
                <a:gd name="connsiteY327" fmla="*/ 1781159 h 3027035"/>
                <a:gd name="connsiteX328" fmla="*/ 2456217 w 3226038"/>
                <a:gd name="connsiteY328" fmla="*/ 1816330 h 3027035"/>
                <a:gd name="connsiteX329" fmla="*/ 2745046 w 3226038"/>
                <a:gd name="connsiteY329" fmla="*/ 1866063 h 3027035"/>
                <a:gd name="connsiteX330" fmla="*/ 2802929 w 3226038"/>
                <a:gd name="connsiteY330" fmla="*/ 1818974 h 3027035"/>
                <a:gd name="connsiteX331" fmla="*/ 2512876 w 3226038"/>
                <a:gd name="connsiteY331" fmla="*/ 1945644 h 3027035"/>
                <a:gd name="connsiteX332" fmla="*/ 2481810 w 3226038"/>
                <a:gd name="connsiteY332" fmla="*/ 1923566 h 3027035"/>
                <a:gd name="connsiteX333" fmla="*/ 2315751 w 3226038"/>
                <a:gd name="connsiteY333" fmla="*/ 1759853 h 3027035"/>
                <a:gd name="connsiteX334" fmla="*/ 2311255 w 3226038"/>
                <a:gd name="connsiteY334" fmla="*/ 1747006 h 3027035"/>
                <a:gd name="connsiteX335" fmla="*/ 2286633 w 3226038"/>
                <a:gd name="connsiteY335" fmla="*/ 1691311 h 3027035"/>
                <a:gd name="connsiteX336" fmla="*/ 2299909 w 3226038"/>
                <a:gd name="connsiteY336" fmla="*/ 1497752 h 3027035"/>
                <a:gd name="connsiteX337" fmla="*/ 2206345 w 3226038"/>
                <a:gd name="connsiteY337" fmla="*/ 1452662 h 3027035"/>
                <a:gd name="connsiteX338" fmla="*/ 2072269 w 3226038"/>
                <a:gd name="connsiteY338" fmla="*/ 1201093 h 3027035"/>
                <a:gd name="connsiteX339" fmla="*/ 2023472 w 3226038"/>
                <a:gd name="connsiteY339" fmla="*/ 1155022 h 3027035"/>
                <a:gd name="connsiteX340" fmla="*/ 1812353 w 3226038"/>
                <a:gd name="connsiteY340" fmla="*/ 1082572 h 3027035"/>
                <a:gd name="connsiteX341" fmla="*/ 1471695 w 3226038"/>
                <a:gd name="connsiteY341" fmla="*/ 1113080 h 3027035"/>
                <a:gd name="connsiteX342" fmla="*/ 1442475 w 3226038"/>
                <a:gd name="connsiteY342" fmla="*/ 1155537 h 3027035"/>
                <a:gd name="connsiteX343" fmla="*/ 1417413 w 3226038"/>
                <a:gd name="connsiteY343" fmla="*/ 1241357 h 3027035"/>
                <a:gd name="connsiteX344" fmla="*/ 1423265 w 3226038"/>
                <a:gd name="connsiteY344" fmla="*/ 1362666 h 3027035"/>
                <a:gd name="connsiteX345" fmla="*/ 1654912 w 3226038"/>
                <a:gd name="connsiteY345" fmla="*/ 1553391 h 3027035"/>
                <a:gd name="connsiteX346" fmla="*/ 1736445 w 3226038"/>
                <a:gd name="connsiteY346" fmla="*/ 1541531 h 3027035"/>
                <a:gd name="connsiteX347" fmla="*/ 1467866 w 3226038"/>
                <a:gd name="connsiteY347" fmla="*/ 1564711 h 3027035"/>
                <a:gd name="connsiteX348" fmla="*/ 1462696 w 3226038"/>
                <a:gd name="connsiteY348" fmla="*/ 1561492 h 3027035"/>
                <a:gd name="connsiteX349" fmla="*/ 1457674 w 3226038"/>
                <a:gd name="connsiteY349" fmla="*/ 1588601 h 3027035"/>
                <a:gd name="connsiteX350" fmla="*/ 1199754 w 3226038"/>
                <a:gd name="connsiteY350" fmla="*/ 1781972 h 3027035"/>
                <a:gd name="connsiteX351" fmla="*/ 1157080 w 3226038"/>
                <a:gd name="connsiteY351" fmla="*/ 1778569 h 3027035"/>
                <a:gd name="connsiteX352" fmla="*/ 1131165 w 3226038"/>
                <a:gd name="connsiteY352" fmla="*/ 1778397 h 3027035"/>
                <a:gd name="connsiteX353" fmla="*/ 1188760 w 3226038"/>
                <a:gd name="connsiteY353" fmla="*/ 1701505 h 3027035"/>
                <a:gd name="connsiteX354" fmla="*/ 1273118 w 3226038"/>
                <a:gd name="connsiteY354" fmla="*/ 1702298 h 3027035"/>
                <a:gd name="connsiteX355" fmla="*/ 1364088 w 3226038"/>
                <a:gd name="connsiteY355" fmla="*/ 1670618 h 3027035"/>
                <a:gd name="connsiteX356" fmla="*/ 1443789 w 3226038"/>
                <a:gd name="connsiteY356" fmla="*/ 1581441 h 3027035"/>
                <a:gd name="connsiteX357" fmla="*/ 1452947 w 3226038"/>
                <a:gd name="connsiteY357" fmla="*/ 1555423 h 3027035"/>
                <a:gd name="connsiteX358" fmla="*/ 1434181 w 3226038"/>
                <a:gd name="connsiteY358" fmla="*/ 1543741 h 3027035"/>
                <a:gd name="connsiteX359" fmla="*/ 1395137 w 3226038"/>
                <a:gd name="connsiteY359" fmla="*/ 1505029 h 3027035"/>
                <a:gd name="connsiteX360" fmla="*/ 1380516 w 3226038"/>
                <a:gd name="connsiteY360" fmla="*/ 1469830 h 3027035"/>
                <a:gd name="connsiteX361" fmla="*/ 1332937 w 3226038"/>
                <a:gd name="connsiteY361" fmla="*/ 1359016 h 3027035"/>
                <a:gd name="connsiteX362" fmla="*/ 1331626 w 3226038"/>
                <a:gd name="connsiteY362" fmla="*/ 1347874 h 3027035"/>
                <a:gd name="connsiteX363" fmla="*/ 1272780 w 3226038"/>
                <a:gd name="connsiteY363" fmla="*/ 1404764 h 3027035"/>
                <a:gd name="connsiteX364" fmla="*/ 1193860 w 3226038"/>
                <a:gd name="connsiteY364" fmla="*/ 1391893 h 3027035"/>
                <a:gd name="connsiteX365" fmla="*/ 1008134 w 3226038"/>
                <a:gd name="connsiteY365" fmla="*/ 1250070 h 3027035"/>
                <a:gd name="connsiteX366" fmla="*/ 982412 w 3226038"/>
                <a:gd name="connsiteY366" fmla="*/ 1221942 h 3027035"/>
                <a:gd name="connsiteX367" fmla="*/ 1093583 w 3226038"/>
                <a:gd name="connsiteY367" fmla="*/ 897188 h 3027035"/>
                <a:gd name="connsiteX368" fmla="*/ 1048374 w 3226038"/>
                <a:gd name="connsiteY368" fmla="*/ 966069 h 3027035"/>
                <a:gd name="connsiteX369" fmla="*/ 1123324 w 3226038"/>
                <a:gd name="connsiteY369" fmla="*/ 1256619 h 3027035"/>
                <a:gd name="connsiteX370" fmla="*/ 1230792 w 3226038"/>
                <a:gd name="connsiteY370" fmla="*/ 1313193 h 3027035"/>
                <a:gd name="connsiteX371" fmla="*/ 1329324 w 3226038"/>
                <a:gd name="connsiteY371" fmla="*/ 1328309 h 3027035"/>
                <a:gd name="connsiteX372" fmla="*/ 1326119 w 3226038"/>
                <a:gd name="connsiteY372" fmla="*/ 1301081 h 3027035"/>
                <a:gd name="connsiteX373" fmla="*/ 1330478 w 3226038"/>
                <a:gd name="connsiteY373" fmla="*/ 1241565 h 3027035"/>
                <a:gd name="connsiteX374" fmla="*/ 1347395 w 3226038"/>
                <a:gd name="connsiteY374" fmla="*/ 1181539 h 3027035"/>
                <a:gd name="connsiteX375" fmla="*/ 1289273 w 3226038"/>
                <a:gd name="connsiteY375" fmla="*/ 1135853 h 3027035"/>
                <a:gd name="connsiteX376" fmla="*/ 1231511 w 3226038"/>
                <a:gd name="connsiteY376" fmla="*/ 1069976 h 3027035"/>
                <a:gd name="connsiteX377" fmla="*/ 1254367 w 3226038"/>
                <a:gd name="connsiteY377" fmla="*/ 1063295 h 3027035"/>
                <a:gd name="connsiteX378" fmla="*/ 1356051 w 3226038"/>
                <a:gd name="connsiteY378" fmla="*/ 994271 h 3027035"/>
                <a:gd name="connsiteX379" fmla="*/ 1316957 w 3226038"/>
                <a:gd name="connsiteY379" fmla="*/ 925715 h 3027035"/>
                <a:gd name="connsiteX380" fmla="*/ 1297765 w 3226038"/>
                <a:gd name="connsiteY380" fmla="*/ 883688 h 3027035"/>
                <a:gd name="connsiteX381" fmla="*/ 1289903 w 3226038"/>
                <a:gd name="connsiteY381" fmla="*/ 841227 h 3027035"/>
                <a:gd name="connsiteX382" fmla="*/ 1324580 w 3226038"/>
                <a:gd name="connsiteY382" fmla="*/ 794932 h 3027035"/>
                <a:gd name="connsiteX383" fmla="*/ 1324878 w 3226038"/>
                <a:gd name="connsiteY383" fmla="*/ 795979 h 3027035"/>
                <a:gd name="connsiteX384" fmla="*/ 1400007 w 3226038"/>
                <a:gd name="connsiteY384" fmla="*/ 911757 h 3027035"/>
                <a:gd name="connsiteX385" fmla="*/ 1615887 w 3226038"/>
                <a:gd name="connsiteY385" fmla="*/ 984205 h 3027035"/>
                <a:gd name="connsiteX386" fmla="*/ 1841277 w 3226038"/>
                <a:gd name="connsiteY386" fmla="*/ 840131 h 3027035"/>
                <a:gd name="connsiteX387" fmla="*/ 1849521 w 3226038"/>
                <a:gd name="connsiteY387" fmla="*/ 806651 h 3027035"/>
                <a:gd name="connsiteX388" fmla="*/ 1816219 w 3226038"/>
                <a:gd name="connsiteY388" fmla="*/ 779132 h 3027035"/>
                <a:gd name="connsiteX389" fmla="*/ 1946679 w 3226038"/>
                <a:gd name="connsiteY389" fmla="*/ 725712 h 3027035"/>
                <a:gd name="connsiteX390" fmla="*/ 1943038 w 3226038"/>
                <a:gd name="connsiteY390" fmla="*/ 690853 h 3027035"/>
                <a:gd name="connsiteX391" fmla="*/ 1907308 w 3226038"/>
                <a:gd name="connsiteY391" fmla="*/ 517710 h 3027035"/>
                <a:gd name="connsiteX392" fmla="*/ 2074059 w 3226038"/>
                <a:gd name="connsiteY392" fmla="*/ 622382 h 3027035"/>
                <a:gd name="connsiteX393" fmla="*/ 3226038 w 3226038"/>
                <a:gd name="connsiteY393" fmla="*/ 1170010 h 3027035"/>
                <a:gd name="connsiteX394" fmla="*/ 3039800 w 3226038"/>
                <a:gd name="connsiteY394" fmla="*/ 1363835 h 3027035"/>
                <a:gd name="connsiteX395" fmla="*/ 2986179 w 3226038"/>
                <a:gd name="connsiteY395" fmla="*/ 1265779 h 3027035"/>
                <a:gd name="connsiteX396" fmla="*/ 3226038 w 3226038"/>
                <a:gd name="connsiteY396" fmla="*/ 1170010 h 3027035"/>
                <a:gd name="connsiteX397" fmla="*/ 2599109 w 3226038"/>
                <a:gd name="connsiteY397" fmla="*/ 557336 h 3027035"/>
                <a:gd name="connsiteX398" fmla="*/ 2605711 w 3226038"/>
                <a:gd name="connsiteY398" fmla="*/ 567191 h 3027035"/>
                <a:gd name="connsiteX399" fmla="*/ 2491393 w 3226038"/>
                <a:gd name="connsiteY399" fmla="*/ 846915 h 3027035"/>
                <a:gd name="connsiteX400" fmla="*/ 2621619 w 3226038"/>
                <a:gd name="connsiteY400" fmla="*/ 1033715 h 3027035"/>
                <a:gd name="connsiteX401" fmla="*/ 2753852 w 3226038"/>
                <a:gd name="connsiteY401" fmla="*/ 1073258 h 3027035"/>
                <a:gd name="connsiteX402" fmla="*/ 2785478 w 3226038"/>
                <a:gd name="connsiteY402" fmla="*/ 1080287 h 3027035"/>
                <a:gd name="connsiteX403" fmla="*/ 2631577 w 3226038"/>
                <a:gd name="connsiteY403" fmla="*/ 1117339 h 3027035"/>
                <a:gd name="connsiteX404" fmla="*/ 2554794 w 3226038"/>
                <a:gd name="connsiteY404" fmla="*/ 1099098 h 3027035"/>
                <a:gd name="connsiteX405" fmla="*/ 2517147 w 3226038"/>
                <a:gd name="connsiteY405" fmla="*/ 1216089 h 3027035"/>
                <a:gd name="connsiteX406" fmla="*/ 2517162 w 3226038"/>
                <a:gd name="connsiteY406" fmla="*/ 1239901 h 3027035"/>
                <a:gd name="connsiteX407" fmla="*/ 2437701 w 3226038"/>
                <a:gd name="connsiteY407" fmla="*/ 1202993 h 3027035"/>
                <a:gd name="connsiteX408" fmla="*/ 2308110 w 3226038"/>
                <a:gd name="connsiteY408" fmla="*/ 1120205 h 3027035"/>
                <a:gd name="connsiteX409" fmla="*/ 2309631 w 3226038"/>
                <a:gd name="connsiteY409" fmla="*/ 1116584 h 3027035"/>
                <a:gd name="connsiteX410" fmla="*/ 2313249 w 3226038"/>
                <a:gd name="connsiteY410" fmla="*/ 1113344 h 3027035"/>
                <a:gd name="connsiteX411" fmla="*/ 2341752 w 3226038"/>
                <a:gd name="connsiteY411" fmla="*/ 686035 h 3027035"/>
                <a:gd name="connsiteX412" fmla="*/ 2212861 w 3226038"/>
                <a:gd name="connsiteY412" fmla="*/ 503806 h 3027035"/>
                <a:gd name="connsiteX413" fmla="*/ 2154928 w 3226038"/>
                <a:gd name="connsiteY413" fmla="*/ 469932 h 3027035"/>
                <a:gd name="connsiteX414" fmla="*/ 1875809 w 3226038"/>
                <a:gd name="connsiteY414" fmla="*/ 412002 h 3027035"/>
                <a:gd name="connsiteX415" fmla="*/ 1806230 w 3226038"/>
                <a:gd name="connsiteY415" fmla="*/ 334892 h 3027035"/>
                <a:gd name="connsiteX416" fmla="*/ 1556710 w 3226038"/>
                <a:gd name="connsiteY416" fmla="*/ 393148 h 3027035"/>
                <a:gd name="connsiteX417" fmla="*/ 1495496 w 3226038"/>
                <a:gd name="connsiteY417" fmla="*/ 288983 h 3027035"/>
                <a:gd name="connsiteX418" fmla="*/ 1715354 w 3226038"/>
                <a:gd name="connsiteY418" fmla="*/ 322756 h 3027035"/>
                <a:gd name="connsiteX419" fmla="*/ 1782541 w 3226038"/>
                <a:gd name="connsiteY419" fmla="*/ 226703 h 3027035"/>
                <a:gd name="connsiteX420" fmla="*/ 1783266 w 3226038"/>
                <a:gd name="connsiteY420" fmla="*/ 165361 h 3027035"/>
                <a:gd name="connsiteX421" fmla="*/ 1806899 w 3226038"/>
                <a:gd name="connsiteY421" fmla="*/ 183063 h 3027035"/>
                <a:gd name="connsiteX422" fmla="*/ 2134301 w 3226038"/>
                <a:gd name="connsiteY422" fmla="*/ 383077 h 3027035"/>
                <a:gd name="connsiteX423" fmla="*/ 2240589 w 3226038"/>
                <a:gd name="connsiteY423" fmla="*/ 365104 h 3027035"/>
                <a:gd name="connsiteX424" fmla="*/ 2297370 w 3226038"/>
                <a:gd name="connsiteY424" fmla="*/ 386215 h 3027035"/>
                <a:gd name="connsiteX425" fmla="*/ 2302004 w 3226038"/>
                <a:gd name="connsiteY425" fmla="*/ 484891 h 3027035"/>
                <a:gd name="connsiteX426" fmla="*/ 2441717 w 3226038"/>
                <a:gd name="connsiteY426" fmla="*/ 609774 h 3027035"/>
                <a:gd name="connsiteX427" fmla="*/ 2494096 w 3226038"/>
                <a:gd name="connsiteY427" fmla="*/ 595453 h 3027035"/>
                <a:gd name="connsiteX428" fmla="*/ 2586652 w 3226038"/>
                <a:gd name="connsiteY428" fmla="*/ 552914 h 3027035"/>
                <a:gd name="connsiteX429" fmla="*/ 2599109 w 3226038"/>
                <a:gd name="connsiteY429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</a:cxnLst>
              <a:rect l="l" t="t" r="r" b="b"/>
              <a:pathLst>
                <a:path w="3226038" h="3027035">
                  <a:moveTo>
                    <a:pt x="458887" y="1984309"/>
                  </a:moveTo>
                  <a:lnTo>
                    <a:pt x="511693" y="2044093"/>
                  </a:lnTo>
                  <a:cubicBezTo>
                    <a:pt x="491488" y="2026581"/>
                    <a:pt x="456244" y="2022792"/>
                    <a:pt x="458887" y="1984309"/>
                  </a:cubicBezTo>
                  <a:close/>
                  <a:moveTo>
                    <a:pt x="1239166" y="2131370"/>
                  </a:moveTo>
                  <a:lnTo>
                    <a:pt x="1192910" y="2113637"/>
                  </a:lnTo>
                  <a:cubicBezTo>
                    <a:pt x="1191765" y="2110399"/>
                    <a:pt x="1189477" y="2108686"/>
                    <a:pt x="1187191" y="2106973"/>
                  </a:cubicBezTo>
                  <a:cubicBezTo>
                    <a:pt x="1158233" y="2104324"/>
                    <a:pt x="1141258" y="2071378"/>
                    <a:pt x="1109257" y="2075970"/>
                  </a:cubicBezTo>
                  <a:lnTo>
                    <a:pt x="1102911" y="2091544"/>
                  </a:lnTo>
                  <a:lnTo>
                    <a:pt x="1102911" y="2121057"/>
                  </a:lnTo>
                  <a:lnTo>
                    <a:pt x="1085641" y="2133932"/>
                  </a:lnTo>
                  <a:lnTo>
                    <a:pt x="1083530" y="2139113"/>
                  </a:lnTo>
                  <a:lnTo>
                    <a:pt x="1065689" y="2157988"/>
                  </a:lnTo>
                  <a:lnTo>
                    <a:pt x="1059545" y="2153386"/>
                  </a:lnTo>
                  <a:lnTo>
                    <a:pt x="1038803" y="2168850"/>
                  </a:lnTo>
                  <a:cubicBezTo>
                    <a:pt x="968482" y="2209949"/>
                    <a:pt x="891329" y="2222044"/>
                    <a:pt x="807747" y="2203801"/>
                  </a:cubicBezTo>
                  <a:cubicBezTo>
                    <a:pt x="795365" y="2201685"/>
                    <a:pt x="782982" y="2203801"/>
                    <a:pt x="769647" y="2202743"/>
                  </a:cubicBezTo>
                  <a:cubicBezTo>
                    <a:pt x="752707" y="2199549"/>
                    <a:pt x="719850" y="2184511"/>
                    <a:pt x="687893" y="2156184"/>
                  </a:cubicBezTo>
                  <a:lnTo>
                    <a:pt x="680661" y="2148538"/>
                  </a:lnTo>
                  <a:lnTo>
                    <a:pt x="647463" y="2166136"/>
                  </a:lnTo>
                  <a:cubicBezTo>
                    <a:pt x="539259" y="2208218"/>
                    <a:pt x="449028" y="2166938"/>
                    <a:pt x="401773" y="2129222"/>
                  </a:cubicBezTo>
                  <a:lnTo>
                    <a:pt x="388464" y="2117097"/>
                  </a:lnTo>
                  <a:cubicBezTo>
                    <a:pt x="367184" y="2100731"/>
                    <a:pt x="340649" y="2060787"/>
                    <a:pt x="308901" y="2062768"/>
                  </a:cubicBezTo>
                  <a:cubicBezTo>
                    <a:pt x="303326" y="2153646"/>
                    <a:pt x="460366" y="2338289"/>
                    <a:pt x="675498" y="2313171"/>
                  </a:cubicBezTo>
                  <a:lnTo>
                    <a:pt x="697606" y="2329731"/>
                  </a:lnTo>
                  <a:lnTo>
                    <a:pt x="719125" y="2328489"/>
                  </a:lnTo>
                  <a:lnTo>
                    <a:pt x="766693" y="2374601"/>
                  </a:lnTo>
                  <a:cubicBezTo>
                    <a:pt x="808782" y="2402529"/>
                    <a:pt x="857796" y="2419369"/>
                    <a:pt x="907698" y="2426060"/>
                  </a:cubicBezTo>
                  <a:lnTo>
                    <a:pt x="933823" y="2426947"/>
                  </a:lnTo>
                  <a:lnTo>
                    <a:pt x="941617" y="2432785"/>
                  </a:lnTo>
                  <a:lnTo>
                    <a:pt x="945688" y="2427351"/>
                  </a:lnTo>
                  <a:lnTo>
                    <a:pt x="982463" y="2428600"/>
                  </a:lnTo>
                  <a:cubicBezTo>
                    <a:pt x="1007103" y="2426986"/>
                    <a:pt x="1031210" y="2422953"/>
                    <a:pt x="1054031" y="2416617"/>
                  </a:cubicBezTo>
                  <a:lnTo>
                    <a:pt x="1081502" y="2404031"/>
                  </a:lnTo>
                  <a:lnTo>
                    <a:pt x="1082033" y="2400334"/>
                  </a:lnTo>
                  <a:cubicBezTo>
                    <a:pt x="1099140" y="2325036"/>
                    <a:pt x="1139139" y="2237085"/>
                    <a:pt x="1219830" y="2149180"/>
                  </a:cubicBezTo>
                  <a:lnTo>
                    <a:pt x="1239166" y="2131370"/>
                  </a:lnTo>
                  <a:close/>
                  <a:moveTo>
                    <a:pt x="1371765" y="2134221"/>
                  </a:moveTo>
                  <a:lnTo>
                    <a:pt x="1332065" y="2143936"/>
                  </a:lnTo>
                  <a:lnTo>
                    <a:pt x="1261994" y="2139765"/>
                  </a:lnTo>
                  <a:lnTo>
                    <a:pt x="1234632" y="2184353"/>
                  </a:lnTo>
                  <a:cubicBezTo>
                    <a:pt x="1222907" y="2206804"/>
                    <a:pt x="1213162" y="2229250"/>
                    <a:pt x="1205341" y="2251468"/>
                  </a:cubicBezTo>
                  <a:lnTo>
                    <a:pt x="1190173" y="2307647"/>
                  </a:lnTo>
                  <a:lnTo>
                    <a:pt x="1186531" y="2336368"/>
                  </a:lnTo>
                  <a:lnTo>
                    <a:pt x="1185302" y="2339224"/>
                  </a:lnTo>
                  <a:lnTo>
                    <a:pt x="1181037" y="2380263"/>
                  </a:lnTo>
                  <a:cubicBezTo>
                    <a:pt x="1179258" y="2482344"/>
                    <a:pt x="1222717" y="2567594"/>
                    <a:pt x="1304296" y="2608161"/>
                  </a:cubicBezTo>
                  <a:cubicBezTo>
                    <a:pt x="1352534" y="2632823"/>
                    <a:pt x="1403989" y="2650761"/>
                    <a:pt x="1460357" y="2658058"/>
                  </a:cubicBezTo>
                  <a:lnTo>
                    <a:pt x="1568983" y="2649888"/>
                  </a:lnTo>
                  <a:lnTo>
                    <a:pt x="1580907" y="2633968"/>
                  </a:lnTo>
                  <a:lnTo>
                    <a:pt x="1621726" y="2618017"/>
                  </a:lnTo>
                  <a:cubicBezTo>
                    <a:pt x="1647223" y="2608404"/>
                    <a:pt x="1672219" y="2597674"/>
                    <a:pt x="1695070" y="2581467"/>
                  </a:cubicBezTo>
                  <a:cubicBezTo>
                    <a:pt x="1726679" y="2559922"/>
                    <a:pt x="1719510" y="2517062"/>
                    <a:pt x="1722830" y="2495153"/>
                  </a:cubicBezTo>
                  <a:cubicBezTo>
                    <a:pt x="1722490" y="2490498"/>
                    <a:pt x="1722149" y="2485843"/>
                    <a:pt x="1721809" y="2481188"/>
                  </a:cubicBezTo>
                  <a:lnTo>
                    <a:pt x="1703273" y="2490610"/>
                  </a:lnTo>
                  <a:cubicBezTo>
                    <a:pt x="1558060" y="2544236"/>
                    <a:pt x="1447337" y="2450234"/>
                    <a:pt x="1426824" y="2415634"/>
                  </a:cubicBezTo>
                  <a:cubicBezTo>
                    <a:pt x="1421273" y="2403463"/>
                    <a:pt x="1419029" y="2391103"/>
                    <a:pt x="1412810" y="2380189"/>
                  </a:cubicBezTo>
                  <a:cubicBezTo>
                    <a:pt x="1367101" y="2307874"/>
                    <a:pt x="1352102" y="2231232"/>
                    <a:pt x="1366694" y="2151100"/>
                  </a:cubicBezTo>
                  <a:lnTo>
                    <a:pt x="1371765" y="2134221"/>
                  </a:lnTo>
                  <a:close/>
                  <a:moveTo>
                    <a:pt x="842912" y="1018808"/>
                  </a:moveTo>
                  <a:cubicBezTo>
                    <a:pt x="772063" y="1046665"/>
                    <a:pt x="719131" y="1090322"/>
                    <a:pt x="698223" y="1167488"/>
                  </a:cubicBezTo>
                  <a:cubicBezTo>
                    <a:pt x="680548" y="1233984"/>
                    <a:pt x="695444" y="1295125"/>
                    <a:pt x="721008" y="1354736"/>
                  </a:cubicBezTo>
                  <a:lnTo>
                    <a:pt x="715683" y="1366105"/>
                  </a:lnTo>
                  <a:lnTo>
                    <a:pt x="761312" y="1434356"/>
                  </a:lnTo>
                  <a:cubicBezTo>
                    <a:pt x="788733" y="1462914"/>
                    <a:pt x="820777" y="1487298"/>
                    <a:pt x="855697" y="1508984"/>
                  </a:cubicBezTo>
                  <a:cubicBezTo>
                    <a:pt x="949053" y="1567937"/>
                    <a:pt x="1073933" y="1558458"/>
                    <a:pt x="1147556" y="1482268"/>
                  </a:cubicBezTo>
                  <a:cubicBezTo>
                    <a:pt x="1164900" y="1464591"/>
                    <a:pt x="1176764" y="1442665"/>
                    <a:pt x="1191280" y="1421803"/>
                  </a:cubicBezTo>
                  <a:cubicBezTo>
                    <a:pt x="1166739" y="1610278"/>
                    <a:pt x="988681" y="1628909"/>
                    <a:pt x="943895" y="1619228"/>
                  </a:cubicBezTo>
                  <a:cubicBezTo>
                    <a:pt x="931162" y="1615153"/>
                    <a:pt x="920376" y="1608779"/>
                    <a:pt x="908174" y="1605942"/>
                  </a:cubicBezTo>
                  <a:cubicBezTo>
                    <a:pt x="824477" y="1590107"/>
                    <a:pt x="756910" y="1551300"/>
                    <a:pt x="705400" y="1490787"/>
                  </a:cubicBezTo>
                  <a:lnTo>
                    <a:pt x="672272" y="1442200"/>
                  </a:lnTo>
                  <a:lnTo>
                    <a:pt x="658626" y="1462049"/>
                  </a:lnTo>
                  <a:cubicBezTo>
                    <a:pt x="631450" y="1497999"/>
                    <a:pt x="603339" y="1530099"/>
                    <a:pt x="590634" y="1546268"/>
                  </a:cubicBezTo>
                  <a:cubicBezTo>
                    <a:pt x="587207" y="1550842"/>
                    <a:pt x="575966" y="1548373"/>
                    <a:pt x="568537" y="1548758"/>
                  </a:cubicBezTo>
                  <a:cubicBezTo>
                    <a:pt x="557267" y="1550035"/>
                    <a:pt x="543102" y="1544583"/>
                    <a:pt x="523010" y="1553930"/>
                  </a:cubicBezTo>
                  <a:cubicBezTo>
                    <a:pt x="502919" y="1563277"/>
                    <a:pt x="459773" y="1568448"/>
                    <a:pt x="447985" y="1604840"/>
                  </a:cubicBezTo>
                  <a:cubicBezTo>
                    <a:pt x="429729" y="1657811"/>
                    <a:pt x="434907" y="1712862"/>
                    <a:pt x="426368" y="1767159"/>
                  </a:cubicBezTo>
                  <a:lnTo>
                    <a:pt x="400497" y="1803298"/>
                  </a:lnTo>
                  <a:lnTo>
                    <a:pt x="392045" y="1832241"/>
                  </a:lnTo>
                  <a:cubicBezTo>
                    <a:pt x="388041" y="1872409"/>
                    <a:pt x="390819" y="1912911"/>
                    <a:pt x="397897" y="1953550"/>
                  </a:cubicBezTo>
                  <a:cubicBezTo>
                    <a:pt x="416011" y="2062893"/>
                    <a:pt x="513508" y="2145897"/>
                    <a:pt x="629544" y="2144276"/>
                  </a:cubicBezTo>
                  <a:cubicBezTo>
                    <a:pt x="643099" y="2144182"/>
                    <a:pt x="656552" y="2142343"/>
                    <a:pt x="670081" y="2139964"/>
                  </a:cubicBezTo>
                  <a:lnTo>
                    <a:pt x="672184" y="2139576"/>
                  </a:lnTo>
                  <a:lnTo>
                    <a:pt x="656857" y="2123372"/>
                  </a:lnTo>
                  <a:cubicBezTo>
                    <a:pt x="617537" y="2073574"/>
                    <a:pt x="589777" y="1999290"/>
                    <a:pt x="613437" y="1897092"/>
                  </a:cubicBezTo>
                  <a:cubicBezTo>
                    <a:pt x="619152" y="1924590"/>
                    <a:pt x="622010" y="1952088"/>
                    <a:pt x="631535" y="1977471"/>
                  </a:cubicBezTo>
                  <a:cubicBezTo>
                    <a:pt x="671540" y="2086405"/>
                    <a:pt x="783935" y="2147747"/>
                    <a:pt x="892520" y="2125537"/>
                  </a:cubicBezTo>
                  <a:cubicBezTo>
                    <a:pt x="912760" y="2121571"/>
                    <a:pt x="932584" y="2116614"/>
                    <a:pt x="951857" y="2110384"/>
                  </a:cubicBezTo>
                  <a:lnTo>
                    <a:pt x="984444" y="2097132"/>
                  </a:lnTo>
                  <a:lnTo>
                    <a:pt x="945725" y="2068131"/>
                  </a:lnTo>
                  <a:lnTo>
                    <a:pt x="1014743" y="2033736"/>
                  </a:lnTo>
                  <a:cubicBezTo>
                    <a:pt x="1038450" y="2017578"/>
                    <a:pt x="1040344" y="1989430"/>
                    <a:pt x="1041210" y="1967123"/>
                  </a:cubicBezTo>
                  <a:cubicBezTo>
                    <a:pt x="1041401" y="1964220"/>
                    <a:pt x="1041591" y="1961317"/>
                    <a:pt x="1041782" y="1958414"/>
                  </a:cubicBezTo>
                  <a:lnTo>
                    <a:pt x="988390" y="1967430"/>
                  </a:lnTo>
                  <a:cubicBezTo>
                    <a:pt x="907065" y="1971954"/>
                    <a:pt x="832881" y="1947549"/>
                    <a:pt x="766805" y="1893210"/>
                  </a:cubicBezTo>
                  <a:cubicBezTo>
                    <a:pt x="756749" y="1885683"/>
                    <a:pt x="744763" y="1881921"/>
                    <a:pt x="733376" y="1874900"/>
                  </a:cubicBezTo>
                  <a:cubicBezTo>
                    <a:pt x="697052" y="1846726"/>
                    <a:pt x="598382" y="1691999"/>
                    <a:pt x="733674" y="1531645"/>
                  </a:cubicBezTo>
                  <a:cubicBezTo>
                    <a:pt x="726225" y="1558725"/>
                    <a:pt x="716234" y="1584502"/>
                    <a:pt x="713141" y="1611436"/>
                  </a:cubicBezTo>
                  <a:cubicBezTo>
                    <a:pt x="699089" y="1726630"/>
                    <a:pt x="771164" y="1832464"/>
                    <a:pt x="877934" y="1862195"/>
                  </a:cubicBezTo>
                  <a:cubicBezTo>
                    <a:pt x="917581" y="1873589"/>
                    <a:pt x="957551" y="1880692"/>
                    <a:pt x="997916" y="1881018"/>
                  </a:cubicBezTo>
                  <a:lnTo>
                    <a:pt x="1063005" y="1869394"/>
                  </a:lnTo>
                  <a:lnTo>
                    <a:pt x="1091430" y="1831445"/>
                  </a:lnTo>
                  <a:lnTo>
                    <a:pt x="1090443" y="1840522"/>
                  </a:lnTo>
                  <a:lnTo>
                    <a:pt x="1088363" y="1841565"/>
                  </a:lnTo>
                  <a:lnTo>
                    <a:pt x="1091206" y="1841094"/>
                  </a:lnTo>
                  <a:lnTo>
                    <a:pt x="1099791" y="1862825"/>
                  </a:lnTo>
                  <a:lnTo>
                    <a:pt x="1115422" y="1860033"/>
                  </a:lnTo>
                  <a:lnTo>
                    <a:pt x="1105975" y="1878478"/>
                  </a:lnTo>
                  <a:lnTo>
                    <a:pt x="1108568" y="1885041"/>
                  </a:lnTo>
                  <a:cubicBezTo>
                    <a:pt x="1114578" y="1899659"/>
                    <a:pt x="1121064" y="1914038"/>
                    <a:pt x="1128787" y="1927558"/>
                  </a:cubicBezTo>
                  <a:cubicBezTo>
                    <a:pt x="1156154" y="1976024"/>
                    <a:pt x="1187184" y="2019200"/>
                    <a:pt x="1226780" y="2050346"/>
                  </a:cubicBezTo>
                  <a:lnTo>
                    <a:pt x="1289411" y="2085093"/>
                  </a:lnTo>
                  <a:lnTo>
                    <a:pt x="1314743" y="2061760"/>
                  </a:lnTo>
                  <a:lnTo>
                    <a:pt x="1296511" y="2088049"/>
                  </a:lnTo>
                  <a:lnTo>
                    <a:pt x="1332391" y="2097279"/>
                  </a:lnTo>
                  <a:cubicBezTo>
                    <a:pt x="1346191" y="2099606"/>
                    <a:pt x="1360756" y="2100865"/>
                    <a:pt x="1376163" y="2100951"/>
                  </a:cubicBezTo>
                  <a:lnTo>
                    <a:pt x="1381733" y="2101042"/>
                  </a:lnTo>
                  <a:lnTo>
                    <a:pt x="1389702" y="2074519"/>
                  </a:lnTo>
                  <a:lnTo>
                    <a:pt x="1489042" y="2038395"/>
                  </a:lnTo>
                  <a:lnTo>
                    <a:pt x="1453620" y="2152383"/>
                  </a:lnTo>
                  <a:cubicBezTo>
                    <a:pt x="1448928" y="2192476"/>
                    <a:pt x="1451011" y="2233020"/>
                    <a:pt x="1457391" y="2273774"/>
                  </a:cubicBezTo>
                  <a:cubicBezTo>
                    <a:pt x="1473626" y="2383411"/>
                    <a:pt x="1569685" y="2468077"/>
                    <a:pt x="1685732" y="2468446"/>
                  </a:cubicBezTo>
                  <a:lnTo>
                    <a:pt x="1719883" y="2465404"/>
                  </a:lnTo>
                  <a:lnTo>
                    <a:pt x="1716096" y="2453485"/>
                  </a:lnTo>
                  <a:lnTo>
                    <a:pt x="1771757" y="2379175"/>
                  </a:lnTo>
                  <a:lnTo>
                    <a:pt x="1770770" y="2388253"/>
                  </a:lnTo>
                  <a:lnTo>
                    <a:pt x="1768690" y="2389295"/>
                  </a:lnTo>
                  <a:lnTo>
                    <a:pt x="1771533" y="2388824"/>
                  </a:lnTo>
                  <a:cubicBezTo>
                    <a:pt x="1783171" y="2417773"/>
                    <a:pt x="1793667" y="2448247"/>
                    <a:pt x="1809114" y="2475288"/>
                  </a:cubicBezTo>
                  <a:cubicBezTo>
                    <a:pt x="1863847" y="2572219"/>
                    <a:pt x="1933235" y="2647996"/>
                    <a:pt x="2056490" y="2648681"/>
                  </a:cubicBezTo>
                  <a:cubicBezTo>
                    <a:pt x="2088494" y="2648852"/>
                    <a:pt x="2082780" y="2651713"/>
                    <a:pt x="2147922" y="2636243"/>
                  </a:cubicBezTo>
                  <a:cubicBezTo>
                    <a:pt x="2066047" y="2701063"/>
                    <a:pt x="1959945" y="2710845"/>
                    <a:pt x="1873236" y="2661367"/>
                  </a:cubicBezTo>
                  <a:cubicBezTo>
                    <a:pt x="1872092" y="2658130"/>
                    <a:pt x="1869804" y="2656416"/>
                    <a:pt x="1867518" y="2654704"/>
                  </a:cubicBezTo>
                  <a:cubicBezTo>
                    <a:pt x="1838560" y="2652054"/>
                    <a:pt x="1821584" y="2619108"/>
                    <a:pt x="1789583" y="2623700"/>
                  </a:cubicBezTo>
                  <a:cubicBezTo>
                    <a:pt x="1779134" y="2669426"/>
                    <a:pt x="1771287" y="2708737"/>
                    <a:pt x="1717263" y="2736140"/>
                  </a:cubicBezTo>
                  <a:cubicBezTo>
                    <a:pt x="1663239" y="2763543"/>
                    <a:pt x="1519749" y="2778651"/>
                    <a:pt x="1465441" y="2788121"/>
                  </a:cubicBezTo>
                  <a:lnTo>
                    <a:pt x="1391414" y="2792959"/>
                  </a:lnTo>
                  <a:cubicBezTo>
                    <a:pt x="1274517" y="2786439"/>
                    <a:pt x="1186239" y="2735420"/>
                    <a:pt x="1128581" y="2638479"/>
                  </a:cubicBezTo>
                  <a:cubicBezTo>
                    <a:pt x="1119328" y="2624899"/>
                    <a:pt x="1104948" y="2616941"/>
                    <a:pt x="1093505" y="2603938"/>
                  </a:cubicBezTo>
                  <a:cubicBezTo>
                    <a:pt x="1085308" y="2591285"/>
                    <a:pt x="1076737" y="2565483"/>
                    <a:pt x="1073068" y="2530296"/>
                  </a:cubicBezTo>
                  <a:lnTo>
                    <a:pt x="1072036" y="2477975"/>
                  </a:lnTo>
                  <a:lnTo>
                    <a:pt x="1042591" y="2492041"/>
                  </a:lnTo>
                  <a:cubicBezTo>
                    <a:pt x="985783" y="2511801"/>
                    <a:pt x="926312" y="2511659"/>
                    <a:pt x="865868" y="2499409"/>
                  </a:cubicBezTo>
                  <a:cubicBezTo>
                    <a:pt x="817188" y="2489724"/>
                    <a:pt x="763453" y="2466135"/>
                    <a:pt x="719426" y="2430182"/>
                  </a:cubicBezTo>
                  <a:lnTo>
                    <a:pt x="689869" y="2397459"/>
                  </a:lnTo>
                  <a:lnTo>
                    <a:pt x="687182" y="2418320"/>
                  </a:lnTo>
                  <a:cubicBezTo>
                    <a:pt x="692558" y="2484229"/>
                    <a:pt x="714538" y="2546708"/>
                    <a:pt x="760823" y="2590105"/>
                  </a:cubicBezTo>
                  <a:cubicBezTo>
                    <a:pt x="807108" y="2633502"/>
                    <a:pt x="915896" y="2664808"/>
                    <a:pt x="964895" y="2678700"/>
                  </a:cubicBezTo>
                  <a:cubicBezTo>
                    <a:pt x="1013894" y="2692592"/>
                    <a:pt x="1027189" y="2670418"/>
                    <a:pt x="1054815" y="2673458"/>
                  </a:cubicBezTo>
                  <a:cubicBezTo>
                    <a:pt x="1082441" y="2676498"/>
                    <a:pt x="1112152" y="2667612"/>
                    <a:pt x="1130649" y="2696939"/>
                  </a:cubicBezTo>
                  <a:cubicBezTo>
                    <a:pt x="1160777" y="2745688"/>
                    <a:pt x="1174418" y="2766481"/>
                    <a:pt x="1211588" y="2802653"/>
                  </a:cubicBezTo>
                  <a:cubicBezTo>
                    <a:pt x="1270033" y="2835234"/>
                    <a:pt x="1252528" y="2781813"/>
                    <a:pt x="1314357" y="2805982"/>
                  </a:cubicBezTo>
                  <a:cubicBezTo>
                    <a:pt x="1376186" y="2830151"/>
                    <a:pt x="1489559" y="2941926"/>
                    <a:pt x="1582565" y="2947668"/>
                  </a:cubicBezTo>
                  <a:cubicBezTo>
                    <a:pt x="1675571" y="2953410"/>
                    <a:pt x="1794353" y="2950522"/>
                    <a:pt x="1872394" y="2840437"/>
                  </a:cubicBezTo>
                  <a:cubicBezTo>
                    <a:pt x="1878711" y="2889202"/>
                    <a:pt x="1817756" y="2956203"/>
                    <a:pt x="1765658" y="2986896"/>
                  </a:cubicBezTo>
                  <a:cubicBezTo>
                    <a:pt x="1713560" y="3017589"/>
                    <a:pt x="1633525" y="3033448"/>
                    <a:pt x="1559806" y="3024598"/>
                  </a:cubicBezTo>
                  <a:cubicBezTo>
                    <a:pt x="1486087" y="3015748"/>
                    <a:pt x="1421172" y="2929609"/>
                    <a:pt x="1323343" y="2933795"/>
                  </a:cubicBezTo>
                  <a:cubicBezTo>
                    <a:pt x="1187104" y="2939625"/>
                    <a:pt x="1077664" y="2822223"/>
                    <a:pt x="1018886" y="2795305"/>
                  </a:cubicBezTo>
                  <a:cubicBezTo>
                    <a:pt x="1004775" y="2772835"/>
                    <a:pt x="992009" y="2769223"/>
                    <a:pt x="970675" y="2772285"/>
                  </a:cubicBezTo>
                  <a:cubicBezTo>
                    <a:pt x="808575" y="2799626"/>
                    <a:pt x="635899" y="2663143"/>
                    <a:pt x="620567" y="2513611"/>
                  </a:cubicBezTo>
                  <a:cubicBezTo>
                    <a:pt x="611368" y="2425796"/>
                    <a:pt x="566411" y="2425442"/>
                    <a:pt x="512110" y="2412141"/>
                  </a:cubicBezTo>
                  <a:cubicBezTo>
                    <a:pt x="438756" y="2394088"/>
                    <a:pt x="368063" y="2366129"/>
                    <a:pt x="309550" y="2318730"/>
                  </a:cubicBezTo>
                  <a:cubicBezTo>
                    <a:pt x="238840" y="2262195"/>
                    <a:pt x="210034" y="2194205"/>
                    <a:pt x="271890" y="2103679"/>
                  </a:cubicBezTo>
                  <a:cubicBezTo>
                    <a:pt x="253137" y="2054838"/>
                    <a:pt x="235185" y="2063187"/>
                    <a:pt x="197030" y="2025682"/>
                  </a:cubicBezTo>
                  <a:cubicBezTo>
                    <a:pt x="128723" y="1995751"/>
                    <a:pt x="73125" y="1936387"/>
                    <a:pt x="42961" y="1878648"/>
                  </a:cubicBezTo>
                  <a:cubicBezTo>
                    <a:pt x="4626" y="1805901"/>
                    <a:pt x="-12567" y="1728759"/>
                    <a:pt x="10241" y="1645877"/>
                  </a:cubicBezTo>
                  <a:cubicBezTo>
                    <a:pt x="23926" y="1594243"/>
                    <a:pt x="101029" y="1515138"/>
                    <a:pt x="149602" y="1507488"/>
                  </a:cubicBezTo>
                  <a:cubicBezTo>
                    <a:pt x="111914" y="1557803"/>
                    <a:pt x="69081" y="1605454"/>
                    <a:pt x="69504" y="1674797"/>
                  </a:cubicBezTo>
                  <a:cubicBezTo>
                    <a:pt x="71297" y="1801097"/>
                    <a:pt x="146253" y="1944116"/>
                    <a:pt x="279249" y="1988992"/>
                  </a:cubicBezTo>
                  <a:cubicBezTo>
                    <a:pt x="291110" y="1993414"/>
                    <a:pt x="306510" y="2001156"/>
                    <a:pt x="316193" y="1991729"/>
                  </a:cubicBezTo>
                  <a:lnTo>
                    <a:pt x="319053" y="1985609"/>
                  </a:lnTo>
                  <a:lnTo>
                    <a:pt x="307569" y="1949900"/>
                  </a:lnTo>
                  <a:lnTo>
                    <a:pt x="306486" y="1940694"/>
                  </a:lnTo>
                  <a:lnTo>
                    <a:pt x="302243" y="1937639"/>
                  </a:lnTo>
                  <a:cubicBezTo>
                    <a:pt x="298549" y="1932640"/>
                    <a:pt x="296164" y="1926689"/>
                    <a:pt x="294636" y="1920784"/>
                  </a:cubicBezTo>
                  <a:cubicBezTo>
                    <a:pt x="272479" y="1823261"/>
                    <a:pt x="259083" y="1725162"/>
                    <a:pt x="293312" y="1627034"/>
                  </a:cubicBezTo>
                  <a:cubicBezTo>
                    <a:pt x="308715" y="1582637"/>
                    <a:pt x="339937" y="1548900"/>
                    <a:pt x="380880" y="1526015"/>
                  </a:cubicBezTo>
                  <a:cubicBezTo>
                    <a:pt x="376288" y="1494014"/>
                    <a:pt x="339898" y="1486987"/>
                    <a:pt x="329214" y="1459943"/>
                  </a:cubicBezTo>
                  <a:cubicBezTo>
                    <a:pt x="326927" y="1458230"/>
                    <a:pt x="324640" y="1456517"/>
                    <a:pt x="321211" y="1456328"/>
                  </a:cubicBezTo>
                  <a:cubicBezTo>
                    <a:pt x="249349" y="1387031"/>
                    <a:pt x="228901" y="1282459"/>
                    <a:pt x="268085" y="1185660"/>
                  </a:cubicBezTo>
                  <a:cubicBezTo>
                    <a:pt x="271555" y="1252524"/>
                    <a:pt x="272694" y="1246237"/>
                    <a:pt x="281857" y="1276902"/>
                  </a:cubicBezTo>
                  <a:cubicBezTo>
                    <a:pt x="317172" y="1394990"/>
                    <a:pt x="409402" y="1440273"/>
                    <a:pt x="517812" y="1465542"/>
                  </a:cubicBezTo>
                  <a:cubicBezTo>
                    <a:pt x="548106" y="1472762"/>
                    <a:pt x="580302" y="1474266"/>
                    <a:pt x="611355" y="1477295"/>
                  </a:cubicBezTo>
                  <a:lnTo>
                    <a:pt x="611703" y="1480155"/>
                  </a:lnTo>
                  <a:cubicBezTo>
                    <a:pt x="611841" y="1479392"/>
                    <a:pt x="611980" y="1478629"/>
                    <a:pt x="612118" y="1477866"/>
                  </a:cubicBezTo>
                  <a:cubicBezTo>
                    <a:pt x="652544" y="1464411"/>
                    <a:pt x="666181" y="1453651"/>
                    <a:pt x="662263" y="1427900"/>
                  </a:cubicBezTo>
                  <a:lnTo>
                    <a:pt x="662059" y="1427220"/>
                  </a:lnTo>
                  <a:cubicBezTo>
                    <a:pt x="662006" y="1427143"/>
                    <a:pt x="661954" y="1427065"/>
                    <a:pt x="661901" y="1426988"/>
                  </a:cubicBezTo>
                  <a:cubicBezTo>
                    <a:pt x="661918" y="1426946"/>
                    <a:pt x="661934" y="1426904"/>
                    <a:pt x="661951" y="1426862"/>
                  </a:cubicBezTo>
                  <a:lnTo>
                    <a:pt x="652834" y="1396497"/>
                  </a:lnTo>
                  <a:cubicBezTo>
                    <a:pt x="647493" y="1382975"/>
                    <a:pt x="642913" y="1370024"/>
                    <a:pt x="637570" y="1356501"/>
                  </a:cubicBezTo>
                  <a:cubicBezTo>
                    <a:pt x="570412" y="1191951"/>
                    <a:pt x="708814" y="1042132"/>
                    <a:pt x="842912" y="1018808"/>
                  </a:cubicBezTo>
                  <a:close/>
                  <a:moveTo>
                    <a:pt x="2516775" y="2091376"/>
                  </a:moveTo>
                  <a:cubicBezTo>
                    <a:pt x="2495574" y="2331493"/>
                    <a:pt x="2292563" y="2308620"/>
                    <a:pt x="2238033" y="2334816"/>
                  </a:cubicBezTo>
                  <a:cubicBezTo>
                    <a:pt x="2220490" y="2307394"/>
                    <a:pt x="2198567" y="2282643"/>
                    <a:pt x="2189593" y="2248549"/>
                  </a:cubicBezTo>
                  <a:cubicBezTo>
                    <a:pt x="2386029" y="2299292"/>
                    <a:pt x="2488309" y="2200197"/>
                    <a:pt x="2516775" y="2091376"/>
                  </a:cubicBezTo>
                  <a:close/>
                  <a:moveTo>
                    <a:pt x="687254" y="678482"/>
                  </a:moveTo>
                  <a:cubicBezTo>
                    <a:pt x="590827" y="736398"/>
                    <a:pt x="524490" y="862415"/>
                    <a:pt x="628419" y="1036658"/>
                  </a:cubicBezTo>
                  <a:cubicBezTo>
                    <a:pt x="593178" y="1037633"/>
                    <a:pt x="563261" y="1023554"/>
                    <a:pt x="532013" y="1014429"/>
                  </a:cubicBezTo>
                  <a:cubicBezTo>
                    <a:pt x="541818" y="954734"/>
                    <a:pt x="462786" y="766345"/>
                    <a:pt x="687254" y="678482"/>
                  </a:cubicBezTo>
                  <a:close/>
                  <a:moveTo>
                    <a:pt x="2205214" y="1800491"/>
                  </a:moveTo>
                  <a:lnTo>
                    <a:pt x="2255363" y="1871953"/>
                  </a:lnTo>
                  <a:cubicBezTo>
                    <a:pt x="2309470" y="1946510"/>
                    <a:pt x="2369947" y="2014123"/>
                    <a:pt x="2466834" y="2042067"/>
                  </a:cubicBezTo>
                  <a:cubicBezTo>
                    <a:pt x="2430483" y="2096953"/>
                    <a:pt x="2384582" y="2113746"/>
                    <a:pt x="2319038" y="2093212"/>
                  </a:cubicBezTo>
                  <a:cubicBezTo>
                    <a:pt x="2248443" y="2070682"/>
                    <a:pt x="2198837" y="2023707"/>
                    <a:pt x="2156726" y="1968287"/>
                  </a:cubicBezTo>
                  <a:lnTo>
                    <a:pt x="2119546" y="1914861"/>
                  </a:lnTo>
                  <a:lnTo>
                    <a:pt x="2205214" y="1800491"/>
                  </a:lnTo>
                  <a:close/>
                  <a:moveTo>
                    <a:pt x="1058864" y="897328"/>
                  </a:moveTo>
                  <a:cubicBezTo>
                    <a:pt x="1033361" y="937730"/>
                    <a:pt x="1005572" y="976418"/>
                    <a:pt x="973209" y="1011681"/>
                  </a:cubicBezTo>
                  <a:cubicBezTo>
                    <a:pt x="882895" y="984495"/>
                    <a:pt x="796387" y="950639"/>
                    <a:pt x="741092" y="868758"/>
                  </a:cubicBezTo>
                  <a:cubicBezTo>
                    <a:pt x="702956" y="811631"/>
                    <a:pt x="706165" y="762861"/>
                    <a:pt x="748615" y="712543"/>
                  </a:cubicBezTo>
                  <a:cubicBezTo>
                    <a:pt x="820694" y="826037"/>
                    <a:pt x="942253" y="857585"/>
                    <a:pt x="1058864" y="897328"/>
                  </a:cubicBezTo>
                  <a:close/>
                  <a:moveTo>
                    <a:pt x="1948708" y="1321566"/>
                  </a:moveTo>
                  <a:cubicBezTo>
                    <a:pt x="1987791" y="1371071"/>
                    <a:pt x="2007836" y="1439639"/>
                    <a:pt x="2096045" y="1452158"/>
                  </a:cubicBezTo>
                  <a:cubicBezTo>
                    <a:pt x="2029199" y="1484203"/>
                    <a:pt x="1978166" y="1517382"/>
                    <a:pt x="1919841" y="1466554"/>
                  </a:cubicBezTo>
                  <a:cubicBezTo>
                    <a:pt x="1906691" y="1455513"/>
                    <a:pt x="1893165" y="1456093"/>
                    <a:pt x="1885365" y="1472861"/>
                  </a:cubicBezTo>
                  <a:lnTo>
                    <a:pt x="1879629" y="1489302"/>
                  </a:lnTo>
                  <a:lnTo>
                    <a:pt x="1908915" y="1464113"/>
                  </a:lnTo>
                  <a:cubicBezTo>
                    <a:pt x="1898047" y="1484090"/>
                    <a:pt x="1885264" y="1502368"/>
                    <a:pt x="1878082" y="1523336"/>
                  </a:cubicBezTo>
                  <a:cubicBezTo>
                    <a:pt x="1862380" y="1568070"/>
                    <a:pt x="1865176" y="1616394"/>
                    <a:pt x="1882487" y="1659934"/>
                  </a:cubicBezTo>
                  <a:lnTo>
                    <a:pt x="1908811" y="1703873"/>
                  </a:lnTo>
                  <a:lnTo>
                    <a:pt x="1939526" y="1677454"/>
                  </a:lnTo>
                  <a:cubicBezTo>
                    <a:pt x="1934092" y="1687443"/>
                    <a:pt x="1928180" y="1697007"/>
                    <a:pt x="1922727" y="1706694"/>
                  </a:cubicBezTo>
                  <a:lnTo>
                    <a:pt x="1917366" y="1718150"/>
                  </a:lnTo>
                  <a:lnTo>
                    <a:pt x="1918838" y="1720608"/>
                  </a:lnTo>
                  <a:cubicBezTo>
                    <a:pt x="1934252" y="1738939"/>
                    <a:pt x="1952796" y="1755027"/>
                    <a:pt x="1973972" y="1767825"/>
                  </a:cubicBezTo>
                  <a:cubicBezTo>
                    <a:pt x="2005363" y="1787120"/>
                    <a:pt x="2037757" y="1803031"/>
                    <a:pt x="2071636" y="1813568"/>
                  </a:cubicBezTo>
                  <a:lnTo>
                    <a:pt x="2173989" y="1826528"/>
                  </a:lnTo>
                  <a:lnTo>
                    <a:pt x="2117479" y="1890255"/>
                  </a:lnTo>
                  <a:lnTo>
                    <a:pt x="2048930" y="1880940"/>
                  </a:lnTo>
                  <a:cubicBezTo>
                    <a:pt x="1997077" y="1868155"/>
                    <a:pt x="1951369" y="1843250"/>
                    <a:pt x="1912220" y="1805984"/>
                  </a:cubicBezTo>
                  <a:lnTo>
                    <a:pt x="1900395" y="1792735"/>
                  </a:lnTo>
                  <a:lnTo>
                    <a:pt x="1898516" y="1805424"/>
                  </a:lnTo>
                  <a:cubicBezTo>
                    <a:pt x="1901217" y="1874770"/>
                    <a:pt x="1941056" y="1942772"/>
                    <a:pt x="2004583" y="1981166"/>
                  </a:cubicBezTo>
                  <a:cubicBezTo>
                    <a:pt x="2035974" y="2000461"/>
                    <a:pt x="2068368" y="2016372"/>
                    <a:pt x="2102247" y="2026909"/>
                  </a:cubicBezTo>
                  <a:lnTo>
                    <a:pt x="2204600" y="2039869"/>
                  </a:lnTo>
                  <a:lnTo>
                    <a:pt x="2148090" y="2103596"/>
                  </a:lnTo>
                  <a:lnTo>
                    <a:pt x="2144005" y="2103041"/>
                  </a:lnTo>
                  <a:lnTo>
                    <a:pt x="2136123" y="2142932"/>
                  </a:lnTo>
                  <a:cubicBezTo>
                    <a:pt x="2104809" y="2248339"/>
                    <a:pt x="2012678" y="2343337"/>
                    <a:pt x="1880081" y="2329702"/>
                  </a:cubicBezTo>
                  <a:cubicBezTo>
                    <a:pt x="1865602" y="2328377"/>
                    <a:pt x="1851886" y="2327624"/>
                    <a:pt x="1837407" y="2326300"/>
                  </a:cubicBezTo>
                  <a:lnTo>
                    <a:pt x="1811492" y="2326128"/>
                  </a:lnTo>
                  <a:lnTo>
                    <a:pt x="1813930" y="2322872"/>
                  </a:lnTo>
                  <a:lnTo>
                    <a:pt x="1765779" y="2311874"/>
                  </a:lnTo>
                  <a:cubicBezTo>
                    <a:pt x="1728808" y="2299546"/>
                    <a:pt x="1693743" y="2279860"/>
                    <a:pt x="1660705" y="2252690"/>
                  </a:cubicBezTo>
                  <a:cubicBezTo>
                    <a:pt x="1650648" y="2245163"/>
                    <a:pt x="1638662" y="2241401"/>
                    <a:pt x="1627276" y="2234380"/>
                  </a:cubicBezTo>
                  <a:cubicBezTo>
                    <a:pt x="1590951" y="2206206"/>
                    <a:pt x="1492281" y="2051479"/>
                    <a:pt x="1627573" y="1891126"/>
                  </a:cubicBezTo>
                  <a:cubicBezTo>
                    <a:pt x="1620125" y="1918205"/>
                    <a:pt x="1610133" y="1943983"/>
                    <a:pt x="1607040" y="1970917"/>
                  </a:cubicBezTo>
                  <a:cubicBezTo>
                    <a:pt x="1592989" y="2086111"/>
                    <a:pt x="1665064" y="2191944"/>
                    <a:pt x="1771834" y="2221675"/>
                  </a:cubicBezTo>
                  <a:cubicBezTo>
                    <a:pt x="1811480" y="2233070"/>
                    <a:pt x="1851451" y="2240173"/>
                    <a:pt x="1891816" y="2240499"/>
                  </a:cubicBezTo>
                  <a:lnTo>
                    <a:pt x="2009321" y="2219514"/>
                  </a:lnTo>
                  <a:lnTo>
                    <a:pt x="1999139" y="2239396"/>
                  </a:lnTo>
                  <a:lnTo>
                    <a:pt x="1999567" y="2239296"/>
                  </a:lnTo>
                  <a:cubicBezTo>
                    <a:pt x="2014742" y="2234131"/>
                    <a:pt x="2029704" y="2227264"/>
                    <a:pt x="2044414" y="2218349"/>
                  </a:cubicBezTo>
                  <a:cubicBezTo>
                    <a:pt x="2078501" y="2197468"/>
                    <a:pt x="2102297" y="2171259"/>
                    <a:pt x="2118423" y="2140793"/>
                  </a:cubicBezTo>
                  <a:lnTo>
                    <a:pt x="2133501" y="2101613"/>
                  </a:lnTo>
                  <a:lnTo>
                    <a:pt x="2079542" y="2094281"/>
                  </a:lnTo>
                  <a:cubicBezTo>
                    <a:pt x="2010404" y="2077235"/>
                    <a:pt x="1952191" y="2038640"/>
                    <a:pt x="1905884" y="1977931"/>
                  </a:cubicBezTo>
                  <a:cubicBezTo>
                    <a:pt x="1898710" y="1969292"/>
                    <a:pt x="1889274" y="1963202"/>
                    <a:pt x="1880896" y="1954633"/>
                  </a:cubicBezTo>
                  <a:cubicBezTo>
                    <a:pt x="1864805" y="1934631"/>
                    <a:pt x="1836648" y="1868502"/>
                    <a:pt x="1852220" y="1798502"/>
                  </a:cubicBezTo>
                  <a:lnTo>
                    <a:pt x="1867058" y="1756931"/>
                  </a:lnTo>
                  <a:lnTo>
                    <a:pt x="1850284" y="1741292"/>
                  </a:lnTo>
                  <a:cubicBezTo>
                    <a:pt x="1843848" y="1733291"/>
                    <a:pt x="1835481" y="1717910"/>
                    <a:pt x="1828755" y="1697853"/>
                  </a:cubicBezTo>
                  <a:lnTo>
                    <a:pt x="1817427" y="1628566"/>
                  </a:lnTo>
                  <a:lnTo>
                    <a:pt x="1795832" y="1673156"/>
                  </a:lnTo>
                  <a:cubicBezTo>
                    <a:pt x="1728242" y="1775737"/>
                    <a:pt x="1599455" y="1767029"/>
                    <a:pt x="1557706" y="1787085"/>
                  </a:cubicBezTo>
                  <a:cubicBezTo>
                    <a:pt x="1540163" y="1759664"/>
                    <a:pt x="1518240" y="1734913"/>
                    <a:pt x="1509266" y="1700819"/>
                  </a:cubicBezTo>
                  <a:cubicBezTo>
                    <a:pt x="1656593" y="1738875"/>
                    <a:pt x="1750958" y="1692650"/>
                    <a:pt x="1800941" y="1621248"/>
                  </a:cubicBezTo>
                  <a:lnTo>
                    <a:pt x="1813578" y="1599019"/>
                  </a:lnTo>
                  <a:lnTo>
                    <a:pt x="1819910" y="1600565"/>
                  </a:lnTo>
                  <a:lnTo>
                    <a:pt x="1821608" y="1585161"/>
                  </a:lnTo>
                  <a:lnTo>
                    <a:pt x="1823154" y="1580831"/>
                  </a:lnTo>
                  <a:lnTo>
                    <a:pt x="1792216" y="1559883"/>
                  </a:lnTo>
                  <a:cubicBezTo>
                    <a:pt x="1766868" y="1540896"/>
                    <a:pt x="1742234" y="1520956"/>
                    <a:pt x="1717932" y="1500968"/>
                  </a:cubicBezTo>
                  <a:cubicBezTo>
                    <a:pt x="1726310" y="1492963"/>
                    <a:pt x="1737547" y="1490670"/>
                    <a:pt x="1748406" y="1490472"/>
                  </a:cubicBezTo>
                  <a:cubicBezTo>
                    <a:pt x="1835844" y="1488133"/>
                    <a:pt x="1896589" y="1446757"/>
                    <a:pt x="1926827" y="1363489"/>
                  </a:cubicBezTo>
                  <a:cubicBezTo>
                    <a:pt x="1931581" y="1349199"/>
                    <a:pt x="1931760" y="1331482"/>
                    <a:pt x="1948708" y="1321566"/>
                  </a:cubicBezTo>
                  <a:close/>
                  <a:moveTo>
                    <a:pt x="868204" y="327279"/>
                  </a:moveTo>
                  <a:cubicBezTo>
                    <a:pt x="857931" y="350526"/>
                    <a:pt x="845372" y="372061"/>
                    <a:pt x="839290" y="396067"/>
                  </a:cubicBezTo>
                  <a:cubicBezTo>
                    <a:pt x="812493" y="498572"/>
                    <a:pt x="869331" y="610170"/>
                    <a:pt x="968231" y="659259"/>
                  </a:cubicBezTo>
                  <a:cubicBezTo>
                    <a:pt x="1041595" y="696361"/>
                    <a:pt x="1118190" y="718031"/>
                    <a:pt x="1200860" y="706168"/>
                  </a:cubicBezTo>
                  <a:lnTo>
                    <a:pt x="1143757" y="782404"/>
                  </a:lnTo>
                  <a:cubicBezTo>
                    <a:pt x="1030222" y="787808"/>
                    <a:pt x="934187" y="749196"/>
                    <a:pt x="858125" y="664851"/>
                  </a:cubicBezTo>
                  <a:cubicBezTo>
                    <a:pt x="849356" y="655903"/>
                    <a:pt x="838303" y="650004"/>
                    <a:pt x="828202" y="641247"/>
                  </a:cubicBezTo>
                  <a:cubicBezTo>
                    <a:pt x="796645" y="608025"/>
                    <a:pt x="719972" y="446244"/>
                    <a:pt x="868204" y="327279"/>
                  </a:cubicBezTo>
                  <a:close/>
                  <a:moveTo>
                    <a:pt x="2657066" y="1197247"/>
                  </a:moveTo>
                  <a:lnTo>
                    <a:pt x="2663296" y="1206222"/>
                  </a:lnTo>
                  <a:lnTo>
                    <a:pt x="2650270" y="1206320"/>
                  </a:lnTo>
                  <a:lnTo>
                    <a:pt x="2657066" y="1197247"/>
                  </a:lnTo>
                  <a:close/>
                  <a:moveTo>
                    <a:pt x="3030338" y="1431166"/>
                  </a:moveTo>
                  <a:cubicBezTo>
                    <a:pt x="3015921" y="1529854"/>
                    <a:pt x="2986987" y="1565305"/>
                    <a:pt x="2903938" y="1579263"/>
                  </a:cubicBezTo>
                  <a:cubicBezTo>
                    <a:pt x="2873270" y="1583663"/>
                    <a:pt x="2842028" y="1584063"/>
                    <a:pt x="2811168" y="1587131"/>
                  </a:cubicBezTo>
                  <a:cubicBezTo>
                    <a:pt x="2799736" y="1583328"/>
                    <a:pt x="2787350" y="1577620"/>
                    <a:pt x="2775539" y="1575913"/>
                  </a:cubicBezTo>
                  <a:cubicBezTo>
                    <a:pt x="2718478" y="1567090"/>
                    <a:pt x="2664937" y="1550788"/>
                    <a:pt x="2614417" y="1527673"/>
                  </a:cubicBezTo>
                  <a:lnTo>
                    <a:pt x="2474755" y="1440641"/>
                  </a:lnTo>
                  <a:lnTo>
                    <a:pt x="2543000" y="1349530"/>
                  </a:lnTo>
                  <a:lnTo>
                    <a:pt x="2704508" y="1424676"/>
                  </a:lnTo>
                  <a:cubicBezTo>
                    <a:pt x="2761836" y="1443667"/>
                    <a:pt x="2821279" y="1456061"/>
                    <a:pt x="2882339" y="1461929"/>
                  </a:cubicBezTo>
                  <a:cubicBezTo>
                    <a:pt x="2932825" y="1467612"/>
                    <a:pt x="2986737" y="1468722"/>
                    <a:pt x="3030338" y="1431166"/>
                  </a:cubicBezTo>
                  <a:close/>
                  <a:moveTo>
                    <a:pt x="1176421" y="0"/>
                  </a:moveTo>
                  <a:cubicBezTo>
                    <a:pt x="1152640" y="52402"/>
                    <a:pt x="1168865" y="103826"/>
                    <a:pt x="1188515" y="150678"/>
                  </a:cubicBezTo>
                  <a:cubicBezTo>
                    <a:pt x="1234115" y="264568"/>
                    <a:pt x="1302948" y="364919"/>
                    <a:pt x="1394438" y="447731"/>
                  </a:cubicBezTo>
                  <a:lnTo>
                    <a:pt x="1326486" y="538450"/>
                  </a:lnTo>
                  <a:cubicBezTo>
                    <a:pt x="1231957" y="472405"/>
                    <a:pt x="1158183" y="389774"/>
                    <a:pt x="1109160" y="285219"/>
                  </a:cubicBezTo>
                  <a:cubicBezTo>
                    <a:pt x="1104200" y="274364"/>
                    <a:pt x="1095240" y="264083"/>
                    <a:pt x="1088376" y="254181"/>
                  </a:cubicBezTo>
                  <a:cubicBezTo>
                    <a:pt x="1082643" y="223704"/>
                    <a:pt x="1074242" y="193610"/>
                    <a:pt x="1069841" y="162942"/>
                  </a:cubicBezTo>
                  <a:cubicBezTo>
                    <a:pt x="1059884" y="79319"/>
                    <a:pt x="1085769" y="41584"/>
                    <a:pt x="1176421" y="0"/>
                  </a:cubicBezTo>
                  <a:close/>
                  <a:moveTo>
                    <a:pt x="2074059" y="622382"/>
                  </a:moveTo>
                  <a:cubicBezTo>
                    <a:pt x="2069309" y="641435"/>
                    <a:pt x="2052357" y="646589"/>
                    <a:pt x="2039980" y="655169"/>
                  </a:cubicBezTo>
                  <a:cubicBezTo>
                    <a:pt x="1968574" y="707601"/>
                    <a:pt x="1945948" y="777529"/>
                    <a:pt x="1968289" y="862097"/>
                  </a:cubicBezTo>
                  <a:cubicBezTo>
                    <a:pt x="1971153" y="872573"/>
                    <a:pt x="1972112" y="884002"/>
                    <a:pt x="1966785" y="894292"/>
                  </a:cubicBezTo>
                  <a:cubicBezTo>
                    <a:pt x="1940771" y="876591"/>
                    <a:pt x="1914709" y="858558"/>
                    <a:pt x="1889360" y="839571"/>
                  </a:cubicBezTo>
                  <a:lnTo>
                    <a:pt x="1874609" y="827382"/>
                  </a:lnTo>
                  <a:lnTo>
                    <a:pt x="1876383" y="836472"/>
                  </a:lnTo>
                  <a:cubicBezTo>
                    <a:pt x="1876381" y="862244"/>
                    <a:pt x="1863144" y="886469"/>
                    <a:pt x="1856444" y="910904"/>
                  </a:cubicBezTo>
                  <a:cubicBezTo>
                    <a:pt x="1850931" y="929387"/>
                    <a:pt x="1843322" y="947489"/>
                    <a:pt x="1857429" y="965196"/>
                  </a:cubicBezTo>
                  <a:cubicBezTo>
                    <a:pt x="1899371" y="1015653"/>
                    <a:pt x="1956156" y="1041526"/>
                    <a:pt x="2016558" y="1064158"/>
                  </a:cubicBezTo>
                  <a:cubicBezTo>
                    <a:pt x="2056000" y="1078231"/>
                    <a:pt x="2082848" y="1056688"/>
                    <a:pt x="2112556" y="1040858"/>
                  </a:cubicBezTo>
                  <a:cubicBezTo>
                    <a:pt x="2127423" y="1054374"/>
                    <a:pt x="2128962" y="1079329"/>
                    <a:pt x="2148781" y="1089413"/>
                  </a:cubicBezTo>
                  <a:cubicBezTo>
                    <a:pt x="2168614" y="1123310"/>
                    <a:pt x="2153587" y="1160848"/>
                    <a:pt x="2161420" y="1196466"/>
                  </a:cubicBezTo>
                  <a:cubicBezTo>
                    <a:pt x="2197138" y="1350559"/>
                    <a:pt x="2277956" y="1425376"/>
                    <a:pt x="2445423" y="1454419"/>
                  </a:cubicBezTo>
                  <a:cubicBezTo>
                    <a:pt x="2454760" y="1457842"/>
                    <a:pt x="2469807" y="1453642"/>
                    <a:pt x="2469057" y="1472121"/>
                  </a:cubicBezTo>
                  <a:cubicBezTo>
                    <a:pt x="2450583" y="1480896"/>
                    <a:pt x="2430966" y="1486432"/>
                    <a:pt x="2410394" y="1490064"/>
                  </a:cubicBezTo>
                  <a:cubicBezTo>
                    <a:pt x="2337820" y="1501158"/>
                    <a:pt x="2333252" y="1507257"/>
                    <a:pt x="2337107" y="1581550"/>
                  </a:cubicBezTo>
                  <a:lnTo>
                    <a:pt x="2342804" y="1616802"/>
                  </a:lnTo>
                  <a:lnTo>
                    <a:pt x="2347317" y="1610776"/>
                  </a:lnTo>
                  <a:lnTo>
                    <a:pt x="2381405" y="1711111"/>
                  </a:lnTo>
                  <a:lnTo>
                    <a:pt x="2430032" y="1781159"/>
                  </a:lnTo>
                  <a:lnTo>
                    <a:pt x="2456217" y="1816330"/>
                  </a:lnTo>
                  <a:cubicBezTo>
                    <a:pt x="2531134" y="1897436"/>
                    <a:pt x="2654211" y="1920602"/>
                    <a:pt x="2745046" y="1866063"/>
                  </a:cubicBezTo>
                  <a:cubicBezTo>
                    <a:pt x="2766374" y="1853477"/>
                    <a:pt x="2783508" y="1835369"/>
                    <a:pt x="2802929" y="1818974"/>
                  </a:cubicBezTo>
                  <a:cubicBezTo>
                    <a:pt x="2730443" y="1994676"/>
                    <a:pt x="2553630" y="1966587"/>
                    <a:pt x="2512876" y="1945644"/>
                  </a:cubicBezTo>
                  <a:cubicBezTo>
                    <a:pt x="2501631" y="1938413"/>
                    <a:pt x="2492863" y="1929464"/>
                    <a:pt x="2481810" y="1923566"/>
                  </a:cubicBezTo>
                  <a:cubicBezTo>
                    <a:pt x="2405064" y="1886608"/>
                    <a:pt x="2349843" y="1831636"/>
                    <a:pt x="2315751" y="1759853"/>
                  </a:cubicBezTo>
                  <a:lnTo>
                    <a:pt x="2311255" y="1747006"/>
                  </a:lnTo>
                  <a:lnTo>
                    <a:pt x="2286633" y="1691311"/>
                  </a:lnTo>
                  <a:cubicBezTo>
                    <a:pt x="2264699" y="1628469"/>
                    <a:pt x="2261945" y="1563927"/>
                    <a:pt x="2299909" y="1497752"/>
                  </a:cubicBezTo>
                  <a:cubicBezTo>
                    <a:pt x="2266373" y="1486914"/>
                    <a:pt x="2233981" y="1474552"/>
                    <a:pt x="2206345" y="1452662"/>
                  </a:cubicBezTo>
                  <a:cubicBezTo>
                    <a:pt x="2124391" y="1388895"/>
                    <a:pt x="2080904" y="1303958"/>
                    <a:pt x="2072269" y="1201093"/>
                  </a:cubicBezTo>
                  <a:cubicBezTo>
                    <a:pt x="2069010" y="1168901"/>
                    <a:pt x="2059096" y="1156715"/>
                    <a:pt x="2023472" y="1155022"/>
                  </a:cubicBezTo>
                  <a:cubicBezTo>
                    <a:pt x="1946890" y="1152403"/>
                    <a:pt x="1872764" y="1119492"/>
                    <a:pt x="1812353" y="1082572"/>
                  </a:cubicBezTo>
                  <a:cubicBezTo>
                    <a:pt x="1688005" y="1005496"/>
                    <a:pt x="1553212" y="1021009"/>
                    <a:pt x="1471695" y="1113080"/>
                  </a:cubicBezTo>
                  <a:lnTo>
                    <a:pt x="1442475" y="1155537"/>
                  </a:lnTo>
                  <a:lnTo>
                    <a:pt x="1417413" y="1241357"/>
                  </a:lnTo>
                  <a:cubicBezTo>
                    <a:pt x="1413409" y="1281525"/>
                    <a:pt x="1416187" y="1322027"/>
                    <a:pt x="1423265" y="1362666"/>
                  </a:cubicBezTo>
                  <a:cubicBezTo>
                    <a:pt x="1441379" y="1472008"/>
                    <a:pt x="1538876" y="1555013"/>
                    <a:pt x="1654912" y="1553391"/>
                  </a:cubicBezTo>
                  <a:cubicBezTo>
                    <a:pt x="1682022" y="1553204"/>
                    <a:pt x="1708722" y="1546033"/>
                    <a:pt x="1736445" y="1541531"/>
                  </a:cubicBezTo>
                  <a:cubicBezTo>
                    <a:pt x="1627737" y="1614857"/>
                    <a:pt x="1531011" y="1597554"/>
                    <a:pt x="1467866" y="1564711"/>
                  </a:cubicBezTo>
                  <a:lnTo>
                    <a:pt x="1462696" y="1561492"/>
                  </a:lnTo>
                  <a:lnTo>
                    <a:pt x="1457674" y="1588601"/>
                  </a:lnTo>
                  <a:cubicBezTo>
                    <a:pt x="1428304" y="1696604"/>
                    <a:pt x="1335114" y="1795890"/>
                    <a:pt x="1199754" y="1781972"/>
                  </a:cubicBezTo>
                  <a:cubicBezTo>
                    <a:pt x="1185275" y="1780647"/>
                    <a:pt x="1171559" y="1779893"/>
                    <a:pt x="1157080" y="1778569"/>
                  </a:cubicBezTo>
                  <a:lnTo>
                    <a:pt x="1131165" y="1778397"/>
                  </a:lnTo>
                  <a:lnTo>
                    <a:pt x="1188760" y="1701505"/>
                  </a:lnTo>
                  <a:lnTo>
                    <a:pt x="1273118" y="1702298"/>
                  </a:lnTo>
                  <a:cubicBezTo>
                    <a:pt x="1304239" y="1698087"/>
                    <a:pt x="1334666" y="1688448"/>
                    <a:pt x="1364088" y="1670618"/>
                  </a:cubicBezTo>
                  <a:cubicBezTo>
                    <a:pt x="1402435" y="1647128"/>
                    <a:pt x="1427758" y="1616894"/>
                    <a:pt x="1443789" y="1581441"/>
                  </a:cubicBezTo>
                  <a:lnTo>
                    <a:pt x="1452947" y="1555423"/>
                  </a:lnTo>
                  <a:lnTo>
                    <a:pt x="1434181" y="1543741"/>
                  </a:lnTo>
                  <a:cubicBezTo>
                    <a:pt x="1414642" y="1529318"/>
                    <a:pt x="1401166" y="1514813"/>
                    <a:pt x="1395137" y="1505029"/>
                  </a:cubicBezTo>
                  <a:cubicBezTo>
                    <a:pt x="1389377" y="1492955"/>
                    <a:pt x="1386921" y="1480635"/>
                    <a:pt x="1380516" y="1469830"/>
                  </a:cubicBezTo>
                  <a:cubicBezTo>
                    <a:pt x="1357045" y="1434070"/>
                    <a:pt x="1341231" y="1397096"/>
                    <a:pt x="1332937" y="1359016"/>
                  </a:cubicBezTo>
                  <a:lnTo>
                    <a:pt x="1331626" y="1347874"/>
                  </a:lnTo>
                  <a:lnTo>
                    <a:pt x="1272780" y="1404764"/>
                  </a:lnTo>
                  <a:lnTo>
                    <a:pt x="1193860" y="1391893"/>
                  </a:lnTo>
                  <a:cubicBezTo>
                    <a:pt x="1115435" y="1369902"/>
                    <a:pt x="1053113" y="1322841"/>
                    <a:pt x="1008134" y="1250070"/>
                  </a:cubicBezTo>
                  <a:cubicBezTo>
                    <a:pt x="1001048" y="1239697"/>
                    <a:pt x="990921" y="1232265"/>
                    <a:pt x="982412" y="1221942"/>
                  </a:cubicBezTo>
                  <a:cubicBezTo>
                    <a:pt x="957137" y="1183544"/>
                    <a:pt x="913742" y="1005238"/>
                    <a:pt x="1093583" y="897188"/>
                  </a:cubicBezTo>
                  <a:cubicBezTo>
                    <a:pt x="1077786" y="920410"/>
                    <a:pt x="1060002" y="941578"/>
                    <a:pt x="1048374" y="966069"/>
                  </a:cubicBezTo>
                  <a:cubicBezTo>
                    <a:pt x="997863" y="1070546"/>
                    <a:pt x="1031883" y="1193989"/>
                    <a:pt x="1123324" y="1256619"/>
                  </a:cubicBezTo>
                  <a:cubicBezTo>
                    <a:pt x="1157163" y="1280209"/>
                    <a:pt x="1192696" y="1299844"/>
                    <a:pt x="1230792" y="1313193"/>
                  </a:cubicBezTo>
                  <a:lnTo>
                    <a:pt x="1329324" y="1328309"/>
                  </a:lnTo>
                  <a:lnTo>
                    <a:pt x="1326119" y="1301081"/>
                  </a:lnTo>
                  <a:cubicBezTo>
                    <a:pt x="1325715" y="1281501"/>
                    <a:pt x="1327174" y="1261658"/>
                    <a:pt x="1330478" y="1241565"/>
                  </a:cubicBezTo>
                  <a:lnTo>
                    <a:pt x="1347395" y="1181539"/>
                  </a:lnTo>
                  <a:lnTo>
                    <a:pt x="1289273" y="1135853"/>
                  </a:lnTo>
                  <a:cubicBezTo>
                    <a:pt x="1267353" y="1115865"/>
                    <a:pt x="1239532" y="1102166"/>
                    <a:pt x="1231511" y="1069976"/>
                  </a:cubicBezTo>
                  <a:cubicBezTo>
                    <a:pt x="1239320" y="1067494"/>
                    <a:pt x="1247129" y="1065013"/>
                    <a:pt x="1254367" y="1063295"/>
                  </a:cubicBezTo>
                  <a:cubicBezTo>
                    <a:pt x="1298749" y="1054885"/>
                    <a:pt x="1336262" y="1031811"/>
                    <a:pt x="1356051" y="994271"/>
                  </a:cubicBezTo>
                  <a:cubicBezTo>
                    <a:pt x="1370322" y="965687"/>
                    <a:pt x="1331068" y="948185"/>
                    <a:pt x="1316957" y="925715"/>
                  </a:cubicBezTo>
                  <a:cubicBezTo>
                    <a:pt x="1308757" y="912432"/>
                    <a:pt x="1302331" y="898173"/>
                    <a:pt x="1297765" y="883688"/>
                  </a:cubicBezTo>
                  <a:lnTo>
                    <a:pt x="1289903" y="841227"/>
                  </a:lnTo>
                  <a:lnTo>
                    <a:pt x="1324580" y="794932"/>
                  </a:lnTo>
                  <a:cubicBezTo>
                    <a:pt x="1324679" y="795281"/>
                    <a:pt x="1324779" y="795630"/>
                    <a:pt x="1324878" y="795979"/>
                  </a:cubicBezTo>
                  <a:cubicBezTo>
                    <a:pt x="1332719" y="845885"/>
                    <a:pt x="1363219" y="878252"/>
                    <a:pt x="1400007" y="911757"/>
                  </a:cubicBezTo>
                  <a:cubicBezTo>
                    <a:pt x="1463287" y="968677"/>
                    <a:pt x="1538922" y="978918"/>
                    <a:pt x="1615887" y="984205"/>
                  </a:cubicBezTo>
                  <a:cubicBezTo>
                    <a:pt x="1727740" y="991970"/>
                    <a:pt x="1808778" y="937475"/>
                    <a:pt x="1841277" y="840131"/>
                  </a:cubicBezTo>
                  <a:lnTo>
                    <a:pt x="1849521" y="806651"/>
                  </a:lnTo>
                  <a:lnTo>
                    <a:pt x="1816219" y="779132"/>
                  </a:lnTo>
                  <a:cubicBezTo>
                    <a:pt x="1870517" y="787671"/>
                    <a:pt x="1909170" y="758310"/>
                    <a:pt x="1946679" y="725712"/>
                  </a:cubicBezTo>
                  <a:cubicBezTo>
                    <a:pt x="1960578" y="713511"/>
                    <a:pt x="1957331" y="700368"/>
                    <a:pt x="1943038" y="690853"/>
                  </a:cubicBezTo>
                  <a:cubicBezTo>
                    <a:pt x="1877861" y="649173"/>
                    <a:pt x="1895351" y="590870"/>
                    <a:pt x="1907308" y="517710"/>
                  </a:cubicBezTo>
                  <a:cubicBezTo>
                    <a:pt x="1944124" y="598841"/>
                    <a:pt x="2015562" y="598796"/>
                    <a:pt x="2074059" y="622382"/>
                  </a:cubicBezTo>
                  <a:close/>
                  <a:moveTo>
                    <a:pt x="3226038" y="1170010"/>
                  </a:moveTo>
                  <a:cubicBezTo>
                    <a:pt x="3143951" y="1298519"/>
                    <a:pt x="3127909" y="1272622"/>
                    <a:pt x="3039800" y="1363835"/>
                  </a:cubicBezTo>
                  <a:lnTo>
                    <a:pt x="2986179" y="1265779"/>
                  </a:lnTo>
                  <a:cubicBezTo>
                    <a:pt x="3107979" y="1230457"/>
                    <a:pt x="3061153" y="1288599"/>
                    <a:pt x="3226038" y="1170010"/>
                  </a:cubicBezTo>
                  <a:close/>
                  <a:moveTo>
                    <a:pt x="2599109" y="557336"/>
                  </a:moveTo>
                  <a:cubicBezTo>
                    <a:pt x="2602801" y="558762"/>
                    <a:pt x="2605517" y="561094"/>
                    <a:pt x="2605711" y="567191"/>
                  </a:cubicBezTo>
                  <a:cubicBezTo>
                    <a:pt x="2491827" y="622316"/>
                    <a:pt x="2446932" y="726737"/>
                    <a:pt x="2491393" y="846915"/>
                  </a:cubicBezTo>
                  <a:cubicBezTo>
                    <a:pt x="2518107" y="919289"/>
                    <a:pt x="2549202" y="988992"/>
                    <a:pt x="2621619" y="1033715"/>
                  </a:cubicBezTo>
                  <a:cubicBezTo>
                    <a:pt x="2664117" y="1059598"/>
                    <a:pt x="2703754" y="1079766"/>
                    <a:pt x="2753852" y="1073258"/>
                  </a:cubicBezTo>
                  <a:cubicBezTo>
                    <a:pt x="2764519" y="1071728"/>
                    <a:pt x="2776139" y="1072102"/>
                    <a:pt x="2785478" y="1080287"/>
                  </a:cubicBezTo>
                  <a:cubicBezTo>
                    <a:pt x="2759022" y="1118785"/>
                    <a:pt x="2691786" y="1133875"/>
                    <a:pt x="2631577" y="1117339"/>
                  </a:cubicBezTo>
                  <a:cubicBezTo>
                    <a:pt x="2606046" y="1110115"/>
                    <a:pt x="2578213" y="1077367"/>
                    <a:pt x="2554794" y="1099098"/>
                  </a:cubicBezTo>
                  <a:cubicBezTo>
                    <a:pt x="2524333" y="1128645"/>
                    <a:pt x="2512738" y="1171133"/>
                    <a:pt x="2517147" y="1216089"/>
                  </a:cubicBezTo>
                  <a:cubicBezTo>
                    <a:pt x="2517533" y="1223518"/>
                    <a:pt x="2517348" y="1231709"/>
                    <a:pt x="2517162" y="1239901"/>
                  </a:cubicBezTo>
                  <a:cubicBezTo>
                    <a:pt x="2484016" y="1241255"/>
                    <a:pt x="2463047" y="1218408"/>
                    <a:pt x="2437701" y="1202993"/>
                  </a:cubicBezTo>
                  <a:cubicBezTo>
                    <a:pt x="2395012" y="1175777"/>
                    <a:pt x="2357080" y="1139035"/>
                    <a:pt x="2308110" y="1120205"/>
                  </a:cubicBezTo>
                  <a:cubicBezTo>
                    <a:pt x="2308110" y="1120205"/>
                    <a:pt x="2308489" y="1118109"/>
                    <a:pt x="2309631" y="1116584"/>
                  </a:cubicBezTo>
                  <a:cubicBezTo>
                    <a:pt x="2310773" y="1115060"/>
                    <a:pt x="2312107" y="1114869"/>
                    <a:pt x="2313249" y="1113344"/>
                  </a:cubicBezTo>
                  <a:cubicBezTo>
                    <a:pt x="2479493" y="1010562"/>
                    <a:pt x="2486992" y="816247"/>
                    <a:pt x="2341752" y="686035"/>
                  </a:cubicBezTo>
                  <a:cubicBezTo>
                    <a:pt x="2289335" y="638443"/>
                    <a:pt x="2236909" y="576562"/>
                    <a:pt x="2212861" y="503806"/>
                  </a:cubicBezTo>
                  <a:cubicBezTo>
                    <a:pt x="2201220" y="470095"/>
                    <a:pt x="2186738" y="464008"/>
                    <a:pt x="2154928" y="469932"/>
                  </a:cubicBezTo>
                  <a:cubicBezTo>
                    <a:pt x="2053785" y="490569"/>
                    <a:pt x="1960048" y="472720"/>
                    <a:pt x="1875809" y="412002"/>
                  </a:cubicBezTo>
                  <a:cubicBezTo>
                    <a:pt x="1847032" y="391636"/>
                    <a:pt x="1826060" y="364027"/>
                    <a:pt x="1806230" y="334892"/>
                  </a:cubicBezTo>
                  <a:cubicBezTo>
                    <a:pt x="1735790" y="408278"/>
                    <a:pt x="1647782" y="411380"/>
                    <a:pt x="1556710" y="393148"/>
                  </a:cubicBezTo>
                  <a:cubicBezTo>
                    <a:pt x="1525846" y="386690"/>
                    <a:pt x="1515356" y="365742"/>
                    <a:pt x="1495496" y="288983"/>
                  </a:cubicBezTo>
                  <a:cubicBezTo>
                    <a:pt x="1567525" y="321514"/>
                    <a:pt x="1638403" y="341282"/>
                    <a:pt x="1715354" y="322756"/>
                  </a:cubicBezTo>
                  <a:cubicBezTo>
                    <a:pt x="1787733" y="305567"/>
                    <a:pt x="1792301" y="299468"/>
                    <a:pt x="1782541" y="226703"/>
                  </a:cubicBezTo>
                  <a:cubicBezTo>
                    <a:pt x="1780242" y="205939"/>
                    <a:pt x="1780039" y="185557"/>
                    <a:pt x="1783266" y="165361"/>
                  </a:cubicBezTo>
                  <a:cubicBezTo>
                    <a:pt x="1800788" y="159445"/>
                    <a:pt x="1800988" y="175066"/>
                    <a:pt x="1806899" y="183063"/>
                  </a:cubicBezTo>
                  <a:cubicBezTo>
                    <a:pt x="1881859" y="335608"/>
                    <a:pt x="1976382" y="392128"/>
                    <a:pt x="2134301" y="383077"/>
                  </a:cubicBezTo>
                  <a:cubicBezTo>
                    <a:pt x="2170685" y="380579"/>
                    <a:pt x="2202483" y="355603"/>
                    <a:pt x="2240589" y="365104"/>
                  </a:cubicBezTo>
                  <a:cubicBezTo>
                    <a:pt x="2255839" y="381288"/>
                    <a:pt x="2280219" y="375748"/>
                    <a:pt x="2297370" y="386215"/>
                  </a:cubicBezTo>
                  <a:cubicBezTo>
                    <a:pt x="2290533" y="419176"/>
                    <a:pt x="2277408" y="450998"/>
                    <a:pt x="2302004" y="484891"/>
                  </a:cubicBezTo>
                  <a:cubicBezTo>
                    <a:pt x="2340707" y="536493"/>
                    <a:pt x="2381503" y="583712"/>
                    <a:pt x="2441717" y="609774"/>
                  </a:cubicBezTo>
                  <a:cubicBezTo>
                    <a:pt x="2462677" y="618333"/>
                    <a:pt x="2477909" y="605941"/>
                    <a:pt x="2494096" y="595453"/>
                  </a:cubicBezTo>
                  <a:cubicBezTo>
                    <a:pt x="2522850" y="577719"/>
                    <a:pt x="2547978" y="548939"/>
                    <a:pt x="2586652" y="552914"/>
                  </a:cubicBezTo>
                  <a:cubicBezTo>
                    <a:pt x="2590750" y="555389"/>
                    <a:pt x="2595417" y="555910"/>
                    <a:pt x="2599109" y="55733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1" name="Group 32">
              <a:extLst>
                <a:ext uri="{FF2B5EF4-FFF2-40B4-BE49-F238E27FC236}">
                  <a16:creationId xmlns:a16="http://schemas.microsoft.com/office/drawing/2014/main" xmlns="" id="{EECE5B50-3C54-4C50-A25A-FCBC9C50007B}"/>
                </a:ext>
              </a:extLst>
            </p:cNvPr>
            <p:cNvGrpSpPr/>
            <p:nvPr/>
          </p:nvGrpSpPr>
          <p:grpSpPr>
            <a:xfrm>
              <a:off x="5117699" y="3424687"/>
              <a:ext cx="1982312" cy="2237535"/>
              <a:chOff x="5118251" y="3418879"/>
              <a:chExt cx="1982312" cy="2198059"/>
            </a:xfrm>
          </p:grpSpPr>
          <p:sp>
            <p:nvSpPr>
              <p:cNvPr id="152" name="Freeform: Shape 33">
                <a:extLst>
                  <a:ext uri="{FF2B5EF4-FFF2-40B4-BE49-F238E27FC236}">
                    <a16:creationId xmlns:a16="http://schemas.microsoft.com/office/drawing/2014/main" xmlns="" id="{55C78F24-2F27-4176-A064-C077EBD9DE7E}"/>
                  </a:ext>
                </a:extLst>
              </p:cNvPr>
              <p:cNvSpPr/>
              <p:nvPr/>
            </p:nvSpPr>
            <p:spPr>
              <a:xfrm>
                <a:off x="5118251" y="3418879"/>
                <a:ext cx="1982312" cy="2198059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Freeform: Shape 34">
                <a:extLst>
                  <a:ext uri="{FF2B5EF4-FFF2-40B4-BE49-F238E27FC236}">
                    <a16:creationId xmlns:a16="http://schemas.microsoft.com/office/drawing/2014/main" xmlns="" id="{D89544F5-6152-442A-AEE6-1DD03AD96654}"/>
                  </a:ext>
                </a:extLst>
              </p:cNvPr>
              <p:cNvSpPr/>
              <p:nvPr/>
            </p:nvSpPr>
            <p:spPr>
              <a:xfrm>
                <a:off x="5203395" y="3503176"/>
                <a:ext cx="1890999" cy="2028825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: Shape 35">
                <a:extLst>
                  <a:ext uri="{FF2B5EF4-FFF2-40B4-BE49-F238E27FC236}">
                    <a16:creationId xmlns:a16="http://schemas.microsoft.com/office/drawing/2014/main" xmlns="" id="{14BF11AF-4F8C-42CC-99F2-FC7A05DFB1FA}"/>
                  </a:ext>
                </a:extLst>
              </p:cNvPr>
              <p:cNvSpPr/>
              <p:nvPr/>
            </p:nvSpPr>
            <p:spPr>
              <a:xfrm>
                <a:off x="5204661" y="3505277"/>
                <a:ext cx="1890999" cy="1951507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AD8D22A9-1F81-4E59-A434-D94678905884}"/>
              </a:ext>
            </a:extLst>
          </p:cNvPr>
          <p:cNvSpPr txBox="1"/>
          <p:nvPr/>
        </p:nvSpPr>
        <p:spPr>
          <a:xfrm>
            <a:off x="875720" y="2320847"/>
            <a:ext cx="4781430" cy="307778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r"/>
            <a:r>
              <a:rPr lang="x-none" sz="1400" dirty="0"/>
              <a:t>Organizarea și coordonarea sistemului de sănătate orală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7094C210-1459-42D6-A388-3D3B087D717F}"/>
              </a:ext>
            </a:extLst>
          </p:cNvPr>
          <p:cNvSpPr txBox="1"/>
          <p:nvPr/>
        </p:nvSpPr>
        <p:spPr>
          <a:xfrm>
            <a:off x="770242" y="2830367"/>
            <a:ext cx="4781430" cy="307778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r"/>
            <a:r>
              <a:rPr lang="x-none" sz="1400" dirty="0"/>
              <a:t>Gestionarea eficientă a resurselor umane.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xmlns="" id="{DB85B0DB-5628-430C-9911-A64DD4B74943}"/>
              </a:ext>
            </a:extLst>
          </p:cNvPr>
          <p:cNvSpPr txBox="1"/>
          <p:nvPr/>
        </p:nvSpPr>
        <p:spPr>
          <a:xfrm>
            <a:off x="869407" y="3314128"/>
            <a:ext cx="4781430" cy="52322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r"/>
            <a:r>
              <a:rPr lang="it-IT" sz="1400" dirty="0"/>
              <a:t>Colaborarea cu alți specialiști pentru creșterea calității serviciilor.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xmlns="" id="{7D994C63-6B82-4779-9A2E-69EF18412523}"/>
              </a:ext>
            </a:extLst>
          </p:cNvPr>
          <p:cNvSpPr txBox="1"/>
          <p:nvPr/>
        </p:nvSpPr>
        <p:spPr>
          <a:xfrm>
            <a:off x="903812" y="3938971"/>
            <a:ext cx="4781430" cy="307777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r"/>
            <a:r>
              <a:rPr lang="x-none" sz="1400" dirty="0"/>
              <a:t>Optimizarea serviciilor stomatologice oferite pacienților.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CasetăText 2">
            <a:extLst>
              <a:ext uri="{FF2B5EF4-FFF2-40B4-BE49-F238E27FC236}">
                <a16:creationId xmlns:a16="http://schemas.microsoft.com/office/drawing/2014/main" xmlns="" id="{0B97C0A2-B41A-F745-21B0-1DC5303F50E5}"/>
              </a:ext>
            </a:extLst>
          </p:cNvPr>
          <p:cNvSpPr txBox="1"/>
          <p:nvPr/>
        </p:nvSpPr>
        <p:spPr>
          <a:xfrm>
            <a:off x="773170" y="429999"/>
            <a:ext cx="5486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Misiunea </a:t>
            </a:r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definește rolul fundamental al instituției: </a:t>
            </a:r>
            <a:r>
              <a:rPr lang="x-none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Protejarea și îmbunătățirea sănătății orale a populației din raionul Ungheni.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101">
            <a:extLst>
              <a:ext uri="{FF2B5EF4-FFF2-40B4-BE49-F238E27FC236}">
                <a16:creationId xmlns:a16="http://schemas.microsoft.com/office/drawing/2014/main" xmlns="" id="{343504B6-DDBF-B937-B889-2BB70E84AEC6}"/>
              </a:ext>
            </a:extLst>
          </p:cNvPr>
          <p:cNvSpPr/>
          <p:nvPr/>
        </p:nvSpPr>
        <p:spPr>
          <a:xfrm>
            <a:off x="5866174" y="2334394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Freeform 101">
            <a:extLst>
              <a:ext uri="{FF2B5EF4-FFF2-40B4-BE49-F238E27FC236}">
                <a16:creationId xmlns:a16="http://schemas.microsoft.com/office/drawing/2014/main" xmlns="" id="{0E7E7730-86D7-A77A-43C6-12C237449835}"/>
              </a:ext>
            </a:extLst>
          </p:cNvPr>
          <p:cNvSpPr/>
          <p:nvPr/>
        </p:nvSpPr>
        <p:spPr>
          <a:xfrm>
            <a:off x="5866172" y="2859012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Freeform 101">
            <a:extLst>
              <a:ext uri="{FF2B5EF4-FFF2-40B4-BE49-F238E27FC236}">
                <a16:creationId xmlns:a16="http://schemas.microsoft.com/office/drawing/2014/main" xmlns="" id="{880DC8A5-A2B6-4116-312D-1AEBF6320D96}"/>
              </a:ext>
            </a:extLst>
          </p:cNvPr>
          <p:cNvSpPr/>
          <p:nvPr/>
        </p:nvSpPr>
        <p:spPr>
          <a:xfrm>
            <a:off x="5866172" y="339367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Freeform 101">
            <a:extLst>
              <a:ext uri="{FF2B5EF4-FFF2-40B4-BE49-F238E27FC236}">
                <a16:creationId xmlns:a16="http://schemas.microsoft.com/office/drawing/2014/main" xmlns="" id="{81D03477-7BEF-9BCD-517C-132D1CC1B4F6}"/>
              </a:ext>
            </a:extLst>
          </p:cNvPr>
          <p:cNvSpPr/>
          <p:nvPr/>
        </p:nvSpPr>
        <p:spPr>
          <a:xfrm>
            <a:off x="5852867" y="3928338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TextBox 188">
            <a:extLst>
              <a:ext uri="{FF2B5EF4-FFF2-40B4-BE49-F238E27FC236}">
                <a16:creationId xmlns:a16="http://schemas.microsoft.com/office/drawing/2014/main" xmlns="" id="{ED312B28-E988-B748-B379-5264025F4D7E}"/>
              </a:ext>
            </a:extLst>
          </p:cNvPr>
          <p:cNvSpPr txBox="1"/>
          <p:nvPr/>
        </p:nvSpPr>
        <p:spPr>
          <a:xfrm>
            <a:off x="1524090" y="4378244"/>
            <a:ext cx="4064259" cy="307777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r"/>
            <a:r>
              <a:rPr lang="x-none" sz="1400" dirty="0"/>
              <a:t>Promovarea sănătății și educația sanitară.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88">
            <a:extLst>
              <a:ext uri="{FF2B5EF4-FFF2-40B4-BE49-F238E27FC236}">
                <a16:creationId xmlns:a16="http://schemas.microsoft.com/office/drawing/2014/main" xmlns="" id="{A9803E5B-250B-EA0A-B50F-81867A31634B}"/>
              </a:ext>
            </a:extLst>
          </p:cNvPr>
          <p:cNvSpPr txBox="1"/>
          <p:nvPr/>
        </p:nvSpPr>
        <p:spPr>
          <a:xfrm>
            <a:off x="1179764" y="4891229"/>
            <a:ext cx="4413750" cy="307777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r"/>
            <a:r>
              <a:rPr lang="x-none" sz="1400" dirty="0"/>
              <a:t>Supravegherea </a:t>
            </a:r>
            <a:r>
              <a:rPr lang="x-none" sz="1400" dirty="0" err="1"/>
              <a:t>sanitaro</a:t>
            </a:r>
            <a:r>
              <a:rPr lang="x-none" sz="1400" dirty="0"/>
              <a:t>-epidemiologică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Freeform 101">
            <a:extLst>
              <a:ext uri="{FF2B5EF4-FFF2-40B4-BE49-F238E27FC236}">
                <a16:creationId xmlns:a16="http://schemas.microsoft.com/office/drawing/2014/main" xmlns="" id="{CA8DEA59-6293-2F62-5BDF-676BD1D4B114}"/>
              </a:ext>
            </a:extLst>
          </p:cNvPr>
          <p:cNvSpPr/>
          <p:nvPr/>
        </p:nvSpPr>
        <p:spPr>
          <a:xfrm>
            <a:off x="5851667" y="4404622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Freeform 101">
            <a:extLst>
              <a:ext uri="{FF2B5EF4-FFF2-40B4-BE49-F238E27FC236}">
                <a16:creationId xmlns:a16="http://schemas.microsoft.com/office/drawing/2014/main" xmlns="" id="{8E1CF2BA-4AA7-2F29-EB8C-854371E68012}"/>
              </a:ext>
            </a:extLst>
          </p:cNvPr>
          <p:cNvSpPr/>
          <p:nvPr/>
        </p:nvSpPr>
        <p:spPr>
          <a:xfrm>
            <a:off x="5851666" y="4927448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xmlns="" val="3827296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xmlns="" id="{D63CC64E-0523-4C1C-B4A0-8D59281AB649}"/>
              </a:ext>
            </a:extLst>
          </p:cNvPr>
          <p:cNvGrpSpPr/>
          <p:nvPr/>
        </p:nvGrpSpPr>
        <p:grpSpPr>
          <a:xfrm>
            <a:off x="1538243" y="2597688"/>
            <a:ext cx="4579849" cy="1620000"/>
            <a:chOff x="531601" y="1838075"/>
            <a:chExt cx="2049561" cy="1620000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xmlns="" id="{7287DB25-B05B-48B7-A32C-F17E6E7B96EA}"/>
                </a:ext>
              </a:extLst>
            </p:cNvPr>
            <p:cNvSpPr/>
            <p:nvPr/>
          </p:nvSpPr>
          <p:spPr>
            <a:xfrm>
              <a:off x="565162" y="1838075"/>
              <a:ext cx="2016000" cy="162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xmlns="" id="{4C5F5FBC-423C-47F2-B302-DBED7C05AC2D}"/>
                </a:ext>
              </a:extLst>
            </p:cNvPr>
            <p:cNvSpPr/>
            <p:nvPr/>
          </p:nvSpPr>
          <p:spPr>
            <a:xfrm>
              <a:off x="531601" y="1838075"/>
              <a:ext cx="108000" cy="162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xmlns="" id="{34061AD6-7B78-470B-9C07-6ADC966FC2FD}"/>
              </a:ext>
            </a:extLst>
          </p:cNvPr>
          <p:cNvGrpSpPr/>
          <p:nvPr/>
        </p:nvGrpSpPr>
        <p:grpSpPr>
          <a:xfrm>
            <a:off x="6146855" y="4386187"/>
            <a:ext cx="3411478" cy="2037078"/>
            <a:chOff x="2706496" y="3567072"/>
            <a:chExt cx="2016000" cy="1620000"/>
          </a:xfrm>
        </p:grpSpPr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xmlns="" id="{B04A1704-8561-4BDC-8DBD-A34548917D05}"/>
                </a:ext>
              </a:extLst>
            </p:cNvPr>
            <p:cNvSpPr/>
            <p:nvPr/>
          </p:nvSpPr>
          <p:spPr>
            <a:xfrm rot="10800000">
              <a:off x="2706496" y="3567072"/>
              <a:ext cx="2016000" cy="162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xmlns="" id="{2004901E-7945-4612-AAF9-B479A06DC311}"/>
                </a:ext>
              </a:extLst>
            </p:cNvPr>
            <p:cNvSpPr/>
            <p:nvPr/>
          </p:nvSpPr>
          <p:spPr>
            <a:xfrm>
              <a:off x="4614496" y="3567072"/>
              <a:ext cx="108000" cy="162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xmlns="" id="{3E15E6DD-2DC4-4581-8D4D-055A700137BE}"/>
              </a:ext>
            </a:extLst>
          </p:cNvPr>
          <p:cNvGrpSpPr/>
          <p:nvPr/>
        </p:nvGrpSpPr>
        <p:grpSpPr>
          <a:xfrm>
            <a:off x="6159106" y="2289899"/>
            <a:ext cx="3984752" cy="2016000"/>
            <a:chOff x="2692449" y="1388923"/>
            <a:chExt cx="1620000" cy="2016000"/>
          </a:xfrm>
        </p:grpSpPr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xmlns="" id="{D7D0F2E7-588C-4B05-90A6-732EAAA0CACC}"/>
                </a:ext>
              </a:extLst>
            </p:cNvPr>
            <p:cNvSpPr/>
            <p:nvPr/>
          </p:nvSpPr>
          <p:spPr>
            <a:xfrm rot="5400000">
              <a:off x="2494449" y="1586923"/>
              <a:ext cx="2016000" cy="162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xmlns="" id="{2AD632E5-9394-4F7A-9BFF-10BDA235AFD9}"/>
                </a:ext>
              </a:extLst>
            </p:cNvPr>
            <p:cNvSpPr/>
            <p:nvPr/>
          </p:nvSpPr>
          <p:spPr>
            <a:xfrm rot="5400000">
              <a:off x="3448449" y="632923"/>
              <a:ext cx="108000" cy="1620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xmlns="" id="{7BDC32C8-A8B6-458E-9F73-67890F38AD82}"/>
              </a:ext>
            </a:extLst>
          </p:cNvPr>
          <p:cNvGrpSpPr/>
          <p:nvPr/>
        </p:nvGrpSpPr>
        <p:grpSpPr>
          <a:xfrm>
            <a:off x="863125" y="4305899"/>
            <a:ext cx="5166272" cy="2366591"/>
            <a:chOff x="968726" y="3831689"/>
            <a:chExt cx="1620000" cy="2016001"/>
          </a:xfrm>
        </p:grpSpPr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xmlns="" id="{54DEBCC7-6EE2-4963-8C72-37ED0FD437A4}"/>
                </a:ext>
              </a:extLst>
            </p:cNvPr>
            <p:cNvSpPr/>
            <p:nvPr/>
          </p:nvSpPr>
          <p:spPr>
            <a:xfrm rot="16200000">
              <a:off x="770726" y="4029689"/>
              <a:ext cx="2016000" cy="16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xmlns="" id="{4807188C-2890-470A-8270-786F87B617E8}"/>
                </a:ext>
              </a:extLst>
            </p:cNvPr>
            <p:cNvSpPr/>
            <p:nvPr/>
          </p:nvSpPr>
          <p:spPr>
            <a:xfrm rot="5400000">
              <a:off x="1724726" y="4983690"/>
              <a:ext cx="108000" cy="1620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0" name="CasetăText 49">
            <a:extLst>
              <a:ext uri="{FF2B5EF4-FFF2-40B4-BE49-F238E27FC236}">
                <a16:creationId xmlns:a16="http://schemas.microsoft.com/office/drawing/2014/main" xmlns="" id="{D9559B6A-AD47-7086-E548-589095708BB9}"/>
              </a:ext>
            </a:extLst>
          </p:cNvPr>
          <p:cNvSpPr txBox="1"/>
          <p:nvPr/>
        </p:nvSpPr>
        <p:spPr>
          <a:xfrm>
            <a:off x="3723830" y="185510"/>
            <a:ext cx="60974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Domeniul de activitate :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CasetăText 50">
            <a:extLst>
              <a:ext uri="{FF2B5EF4-FFF2-40B4-BE49-F238E27FC236}">
                <a16:creationId xmlns:a16="http://schemas.microsoft.com/office/drawing/2014/main" xmlns="" id="{959A1336-D59B-AABC-17AF-CA7E51498124}"/>
              </a:ext>
            </a:extLst>
          </p:cNvPr>
          <p:cNvSpPr txBox="1"/>
          <p:nvPr/>
        </p:nvSpPr>
        <p:spPr>
          <a:xfrm>
            <a:off x="1538243" y="1151404"/>
            <a:ext cx="9383282" cy="830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Prestarea serviciilor medicale stomatologice contra plată; </a:t>
            </a:r>
          </a:p>
          <a:p>
            <a:pPr marL="342900" indent="-342900">
              <a:buFont typeface="+mj-lt"/>
              <a:buAutoNum type="arabicPeriod"/>
            </a:pP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Prestarea serviciilor medicale în cadrul asigurărilor medicale obligatorii în conformitate cu Programul Unic;</a:t>
            </a:r>
          </a:p>
          <a:p>
            <a:pPr marL="342900" indent="-342900">
              <a:buFont typeface="+mj-lt"/>
              <a:buAutoNum type="arabicPeriod"/>
            </a:pP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 </a:t>
            </a:r>
            <a:r>
              <a:rPr lang="x-non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activităţi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permise de </a:t>
            </a:r>
            <a:r>
              <a:rPr lang="x-non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legislaţia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 vigoare.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CasetăText 51">
            <a:extLst>
              <a:ext uri="{FF2B5EF4-FFF2-40B4-BE49-F238E27FC236}">
                <a16:creationId xmlns:a16="http://schemas.microsoft.com/office/drawing/2014/main" xmlns="" id="{7EE60423-A101-345D-BBE5-73A89329D7B6}"/>
              </a:ext>
            </a:extLst>
          </p:cNvPr>
          <p:cNvSpPr txBox="1"/>
          <p:nvPr/>
        </p:nvSpPr>
        <p:spPr>
          <a:xfrm>
            <a:off x="2840169" y="2577578"/>
            <a:ext cx="20509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Tipuri de servicii</a:t>
            </a: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8" name="CasetăText 57">
            <a:extLst>
              <a:ext uri="{FF2B5EF4-FFF2-40B4-BE49-F238E27FC236}">
                <a16:creationId xmlns:a16="http://schemas.microsoft.com/office/drawing/2014/main" xmlns="" id="{6BE37241-3AC0-60EE-D8DD-2D19CD3B40A5}"/>
              </a:ext>
            </a:extLst>
          </p:cNvPr>
          <p:cNvSpPr txBox="1"/>
          <p:nvPr/>
        </p:nvSpPr>
        <p:spPr>
          <a:xfrm>
            <a:off x="1845428" y="2843330"/>
            <a:ext cx="4214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Servicii stomatologice contra plată.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Servicii în cadrul asigurărilor medicale obligatorii, conform Programului Unic.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 activități permise de legislația Republicii Moldova.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CasetăText 59">
            <a:extLst>
              <a:ext uri="{FF2B5EF4-FFF2-40B4-BE49-F238E27FC236}">
                <a16:creationId xmlns:a16="http://schemas.microsoft.com/office/drawing/2014/main" xmlns="" id="{D4E7F2D9-8D45-E46A-93E1-983ED04FFE8E}"/>
              </a:ext>
            </a:extLst>
          </p:cNvPr>
          <p:cNvSpPr txBox="1"/>
          <p:nvPr/>
        </p:nvSpPr>
        <p:spPr>
          <a:xfrm>
            <a:off x="6744630" y="2356017"/>
            <a:ext cx="28137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Locațiile unde activează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CasetăText 60">
            <a:extLst>
              <a:ext uri="{FF2B5EF4-FFF2-40B4-BE49-F238E27FC236}">
                <a16:creationId xmlns:a16="http://schemas.microsoft.com/office/drawing/2014/main" xmlns="" id="{92011433-8A0A-E528-033F-1B8AECF3EC80}"/>
              </a:ext>
            </a:extLst>
          </p:cNvPr>
          <p:cNvSpPr txBox="1"/>
          <p:nvPr/>
        </p:nvSpPr>
        <p:spPr>
          <a:xfrm>
            <a:off x="6162605" y="2629774"/>
            <a:ext cx="404710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clădirile IMSP SR Ungheni (str. Națională 37 și sediul Cornești).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centrele de sănătate din Sculeni, Petrești, Cornești, Valea Mare.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OMF Boghenii Noi.</a:t>
            </a:r>
          </a:p>
          <a:p>
            <a:r>
              <a:rPr lang="x-non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➝ Toate aceste spații aparțin Consiliului Raional Ungheni, fondatorul instituției.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CasetăText 61">
            <a:extLst>
              <a:ext uri="{FF2B5EF4-FFF2-40B4-BE49-F238E27FC236}">
                <a16:creationId xmlns:a16="http://schemas.microsoft.com/office/drawing/2014/main" xmlns="" id="{3168FCB8-9F0D-EF69-83E9-678B7CD57459}"/>
              </a:ext>
            </a:extLst>
          </p:cNvPr>
          <p:cNvSpPr txBox="1"/>
          <p:nvPr/>
        </p:nvSpPr>
        <p:spPr>
          <a:xfrm>
            <a:off x="2048142" y="4268828"/>
            <a:ext cx="3551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Politici și standarde respectate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CasetăText 62">
            <a:extLst>
              <a:ext uri="{FF2B5EF4-FFF2-40B4-BE49-F238E27FC236}">
                <a16:creationId xmlns:a16="http://schemas.microsoft.com/office/drawing/2014/main" xmlns="" id="{626433AE-74DF-8205-5BF7-3E9FC3193F34}"/>
              </a:ext>
            </a:extLst>
          </p:cNvPr>
          <p:cNvSpPr txBox="1"/>
          <p:nvPr/>
        </p:nvSpPr>
        <p:spPr>
          <a:xfrm>
            <a:off x="942343" y="4607383"/>
            <a:ext cx="50870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Activitatea se desfășoară conform legislației și politicilor naționale în domeniul sănătății. Se pune accent pe dotarea </a:t>
            </a:r>
            <a:r>
              <a:rPr lang="x-non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tehnico</a:t>
            </a: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-materială modernă (instalații stomatologice, dulapuri de sterilizare, băi cu ultrasunet).Monitorizarea regimului sanitar-epidemiologic (dezinfectanți de ultimă generație, control bacteriologic prin contract cu CMP Ungheni).Respectarea protocoalelor clinice și standardelor medicale </a:t>
            </a:r>
            <a:r>
              <a:rPr lang="x-non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naționale.Procurarea</a:t>
            </a: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materiale stomatologice performante (compozite </a:t>
            </a:r>
            <a:r>
              <a:rPr lang="x-non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fotopolimerice</a:t>
            </a: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cimenturi </a:t>
            </a:r>
            <a:r>
              <a:rPr lang="x-non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ionomerice</a:t>
            </a:r>
            <a:r>
              <a:rPr 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etc.).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CasetăText 64">
            <a:extLst>
              <a:ext uri="{FF2B5EF4-FFF2-40B4-BE49-F238E27FC236}">
                <a16:creationId xmlns:a16="http://schemas.microsoft.com/office/drawing/2014/main" xmlns="" id="{D5E12B2C-1C81-BE04-48D9-FAEDBD15E4D4}"/>
              </a:ext>
            </a:extLst>
          </p:cNvPr>
          <p:cNvSpPr txBox="1"/>
          <p:nvPr/>
        </p:nvSpPr>
        <p:spPr>
          <a:xfrm>
            <a:off x="6976085" y="4388247"/>
            <a:ext cx="21727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Resurse umane</a:t>
            </a: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CasetăText 65">
            <a:extLst>
              <a:ext uri="{FF2B5EF4-FFF2-40B4-BE49-F238E27FC236}">
                <a16:creationId xmlns:a16="http://schemas.microsoft.com/office/drawing/2014/main" xmlns="" id="{AC8A66D1-12EB-C2CF-500D-309D0E4F5C0A}"/>
              </a:ext>
            </a:extLst>
          </p:cNvPr>
          <p:cNvSpPr txBox="1"/>
          <p:nvPr/>
        </p:nvSpPr>
        <p:spPr>
          <a:xfrm>
            <a:off x="6321615" y="4746547"/>
            <a:ext cx="306195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 prezent activează 26 angajați:</a:t>
            </a: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x-none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 medici stomatologi</a:t>
            </a: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x-none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asistenți medicali</a:t>
            </a: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x-none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tehnicieni dentari</a:t>
            </a: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x-none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infirmiere</a:t>
            </a: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x-none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auxiliari</a:t>
            </a: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701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xmlns="" id="{5A1551D4-EDAE-2F25-CA05-0397B2A6D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7688487"/>
              </p:ext>
            </p:extLst>
          </p:nvPr>
        </p:nvGraphicFramePr>
        <p:xfrm>
          <a:off x="1724349" y="1088080"/>
          <a:ext cx="8089546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535">
                  <a:extLst>
                    <a:ext uri="{9D8B030D-6E8A-4147-A177-3AD203B41FA5}">
                      <a16:colId xmlns:a16="http://schemas.microsoft.com/office/drawing/2014/main" xmlns="" val="2827121077"/>
                    </a:ext>
                  </a:extLst>
                </a:gridCol>
                <a:gridCol w="806933">
                  <a:extLst>
                    <a:ext uri="{9D8B030D-6E8A-4147-A177-3AD203B41FA5}">
                      <a16:colId xmlns:a16="http://schemas.microsoft.com/office/drawing/2014/main" xmlns="" val="3911548967"/>
                    </a:ext>
                  </a:extLst>
                </a:gridCol>
                <a:gridCol w="1568372">
                  <a:extLst>
                    <a:ext uri="{9D8B030D-6E8A-4147-A177-3AD203B41FA5}">
                      <a16:colId xmlns:a16="http://schemas.microsoft.com/office/drawing/2014/main" xmlns="" val="3790251143"/>
                    </a:ext>
                  </a:extLst>
                </a:gridCol>
                <a:gridCol w="2017736">
                  <a:extLst>
                    <a:ext uri="{9D8B030D-6E8A-4147-A177-3AD203B41FA5}">
                      <a16:colId xmlns:a16="http://schemas.microsoft.com/office/drawing/2014/main" xmlns="" val="3555596441"/>
                    </a:ext>
                  </a:extLst>
                </a:gridCol>
                <a:gridCol w="1515504">
                  <a:extLst>
                    <a:ext uri="{9D8B030D-6E8A-4147-A177-3AD203B41FA5}">
                      <a16:colId xmlns:a16="http://schemas.microsoft.com/office/drawing/2014/main" xmlns="" val="1448546793"/>
                    </a:ext>
                  </a:extLst>
                </a:gridCol>
                <a:gridCol w="864466">
                  <a:extLst>
                    <a:ext uri="{9D8B030D-6E8A-4147-A177-3AD203B41FA5}">
                      <a16:colId xmlns:a16="http://schemas.microsoft.com/office/drawing/2014/main" xmlns="" val="735517305"/>
                    </a:ext>
                  </a:extLst>
                </a:gridCol>
              </a:tblGrid>
              <a:tr h="619679">
                <a:tc>
                  <a:txBody>
                    <a:bodyPr/>
                    <a:lstStyle/>
                    <a:p>
                      <a:r>
                        <a:rPr lang="x-none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Enumerare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Categoria superioară de calificare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Categoria, prima de calificare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calificare total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7615075"/>
                  </a:ext>
                </a:extLst>
              </a:tr>
              <a:tr h="327971">
                <a:tc>
                  <a:txBody>
                    <a:bodyPr/>
                    <a:lstStyle/>
                    <a:p>
                      <a:r>
                        <a:rPr lang="ro-R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Medici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0367107"/>
                  </a:ext>
                </a:extLst>
              </a:tr>
              <a:tr h="566087">
                <a:tc>
                  <a:txBody>
                    <a:bodyPr/>
                    <a:lstStyle/>
                    <a:p>
                      <a:r>
                        <a:rPr lang="ro-RO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Asis</a:t>
                      </a:r>
                      <a:r>
                        <a:rPr lang="ro-R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/medicale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8040741"/>
                  </a:ext>
                </a:extLst>
              </a:tr>
            </a:tbl>
          </a:graphicData>
        </a:graphic>
      </p:graphicFrame>
      <p:sp>
        <p:nvSpPr>
          <p:cNvPr id="3" name="CasetăText 2">
            <a:extLst>
              <a:ext uri="{FF2B5EF4-FFF2-40B4-BE49-F238E27FC236}">
                <a16:creationId xmlns:a16="http://schemas.microsoft.com/office/drawing/2014/main" xmlns="" id="{3539C844-0C24-0CBB-4B98-7EAC7082DD75}"/>
              </a:ext>
            </a:extLst>
          </p:cNvPr>
          <p:cNvSpPr txBox="1"/>
          <p:nvPr/>
        </p:nvSpPr>
        <p:spPr>
          <a:xfrm>
            <a:off x="1724349" y="346952"/>
            <a:ext cx="8089546" cy="338554"/>
          </a:xfrm>
          <a:prstGeom prst="rect">
            <a:avLst/>
          </a:prstGeom>
          <a:solidFill>
            <a:srgbClr val="0680C3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Nivelul de calificare a cadrelor stomatologice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xmlns="" id="{1F22EA35-DFAA-AC76-4AEF-4AB7890A1E2B}"/>
              </a:ext>
            </a:extLst>
          </p:cNvPr>
          <p:cNvSpPr/>
          <p:nvPr/>
        </p:nvSpPr>
        <p:spPr>
          <a:xfrm>
            <a:off x="779088" y="953303"/>
            <a:ext cx="866924" cy="1709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dirty="0"/>
              <a:t>Tabel 1</a:t>
            </a:r>
            <a:endParaRPr lang="ru-RU" sz="1600" dirty="0"/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xmlns="" id="{E3480BCF-5D4A-DB3E-F30E-501FDA3996D1}"/>
              </a:ext>
            </a:extLst>
          </p:cNvPr>
          <p:cNvSpPr txBox="1"/>
          <p:nvPr/>
        </p:nvSpPr>
        <p:spPr>
          <a:xfrm>
            <a:off x="1724350" y="3201625"/>
            <a:ext cx="8089546" cy="338554"/>
          </a:xfrm>
          <a:prstGeom prst="rect">
            <a:avLst/>
          </a:prstGeom>
          <a:solidFill>
            <a:srgbClr val="07A398"/>
          </a:solidFill>
        </p:spPr>
        <p:txBody>
          <a:bodyPr wrap="square">
            <a:spAutoFit/>
          </a:bodyPr>
          <a:lstStyle/>
          <a:p>
            <a:pPr algn="ctr"/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Conform numărului de populație din teritoriu , necesitatea de medici stomatologi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xmlns="" id="{A6275BB0-C859-F206-03E6-F9BDF4936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3657156"/>
              </p:ext>
            </p:extLst>
          </p:nvPr>
        </p:nvGraphicFramePr>
        <p:xfrm>
          <a:off x="1728379" y="3649010"/>
          <a:ext cx="8089545" cy="27365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7909">
                  <a:extLst>
                    <a:ext uri="{9D8B030D-6E8A-4147-A177-3AD203B41FA5}">
                      <a16:colId xmlns:a16="http://schemas.microsoft.com/office/drawing/2014/main" xmlns="" val="2281237081"/>
                    </a:ext>
                  </a:extLst>
                </a:gridCol>
                <a:gridCol w="1617909">
                  <a:extLst>
                    <a:ext uri="{9D8B030D-6E8A-4147-A177-3AD203B41FA5}">
                      <a16:colId xmlns:a16="http://schemas.microsoft.com/office/drawing/2014/main" xmlns="" val="3255380943"/>
                    </a:ext>
                  </a:extLst>
                </a:gridCol>
                <a:gridCol w="1617909">
                  <a:extLst>
                    <a:ext uri="{9D8B030D-6E8A-4147-A177-3AD203B41FA5}">
                      <a16:colId xmlns:a16="http://schemas.microsoft.com/office/drawing/2014/main" xmlns="" val="652417006"/>
                    </a:ext>
                  </a:extLst>
                </a:gridCol>
                <a:gridCol w="1617909">
                  <a:extLst>
                    <a:ext uri="{9D8B030D-6E8A-4147-A177-3AD203B41FA5}">
                      <a16:colId xmlns:a16="http://schemas.microsoft.com/office/drawing/2014/main" xmlns="" val="2408045539"/>
                    </a:ext>
                  </a:extLst>
                </a:gridCol>
                <a:gridCol w="1617909">
                  <a:extLst>
                    <a:ext uri="{9D8B030D-6E8A-4147-A177-3AD203B41FA5}">
                      <a16:colId xmlns:a16="http://schemas.microsoft.com/office/drawing/2014/main" xmlns="" val="102720906"/>
                    </a:ext>
                  </a:extLst>
                </a:gridCol>
              </a:tblGrid>
              <a:tr h="1873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Enumerare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medici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erapie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hirurgie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rotezare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59593508"/>
                  </a:ext>
                </a:extLst>
              </a:tr>
              <a:tr h="2963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Ungheni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598423"/>
                  </a:ext>
                </a:extLst>
              </a:tr>
              <a:tr h="2963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Cornesti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93489706"/>
                  </a:ext>
                </a:extLst>
              </a:tr>
              <a:tr h="2963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Petrești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20719308"/>
                  </a:ext>
                </a:extLst>
              </a:tr>
              <a:tr h="2963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Sculeni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65303032"/>
                  </a:ext>
                </a:extLst>
              </a:tr>
              <a:tr h="296352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Valea Mare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1 (Lucru în cumul)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1 (Lucru în cumul)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53273956"/>
                  </a:ext>
                </a:extLst>
              </a:tr>
              <a:tr h="2963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09068761"/>
                  </a:ext>
                </a:extLst>
              </a:tr>
              <a:tr h="2963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Director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25211595"/>
                  </a:ext>
                </a:extLst>
              </a:tr>
              <a:tr h="2963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TOTAL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78002228"/>
                  </a:ext>
                </a:extLst>
              </a:tr>
            </a:tbl>
          </a:graphicData>
        </a:graphic>
      </p:graphicFrame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461925F6-F1D8-301E-E729-905775D109A7}"/>
              </a:ext>
            </a:extLst>
          </p:cNvPr>
          <p:cNvSpPr/>
          <p:nvPr/>
        </p:nvSpPr>
        <p:spPr>
          <a:xfrm>
            <a:off x="779088" y="3563552"/>
            <a:ext cx="866924" cy="170916"/>
          </a:xfrm>
          <a:prstGeom prst="rect">
            <a:avLst/>
          </a:prstGeom>
          <a:solidFill>
            <a:srgbClr val="07A39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dirty="0"/>
              <a:t>Tabel 2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865206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69B1F511-E898-AF4E-CFE9-9B83F95CF2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29648323"/>
              </p:ext>
            </p:extLst>
          </p:nvPr>
        </p:nvGraphicFramePr>
        <p:xfrm>
          <a:off x="589839" y="1796703"/>
          <a:ext cx="11239500" cy="35102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1691">
                  <a:extLst>
                    <a:ext uri="{9D8B030D-6E8A-4147-A177-3AD203B41FA5}">
                      <a16:colId xmlns:a16="http://schemas.microsoft.com/office/drawing/2014/main" xmlns="" val="4090512300"/>
                    </a:ext>
                  </a:extLst>
                </a:gridCol>
                <a:gridCol w="1041337">
                  <a:extLst>
                    <a:ext uri="{9D8B030D-6E8A-4147-A177-3AD203B41FA5}">
                      <a16:colId xmlns:a16="http://schemas.microsoft.com/office/drawing/2014/main" xmlns="" val="3512430436"/>
                    </a:ext>
                  </a:extLst>
                </a:gridCol>
                <a:gridCol w="1041337">
                  <a:extLst>
                    <a:ext uri="{9D8B030D-6E8A-4147-A177-3AD203B41FA5}">
                      <a16:colId xmlns:a16="http://schemas.microsoft.com/office/drawing/2014/main" xmlns="" val="532791990"/>
                    </a:ext>
                  </a:extLst>
                </a:gridCol>
                <a:gridCol w="954827">
                  <a:extLst>
                    <a:ext uri="{9D8B030D-6E8A-4147-A177-3AD203B41FA5}">
                      <a16:colId xmlns:a16="http://schemas.microsoft.com/office/drawing/2014/main" xmlns="" val="957729583"/>
                    </a:ext>
                  </a:extLst>
                </a:gridCol>
                <a:gridCol w="827228">
                  <a:extLst>
                    <a:ext uri="{9D8B030D-6E8A-4147-A177-3AD203B41FA5}">
                      <a16:colId xmlns:a16="http://schemas.microsoft.com/office/drawing/2014/main" xmlns="" val="1595493772"/>
                    </a:ext>
                  </a:extLst>
                </a:gridCol>
                <a:gridCol w="827228">
                  <a:extLst>
                    <a:ext uri="{9D8B030D-6E8A-4147-A177-3AD203B41FA5}">
                      <a16:colId xmlns:a16="http://schemas.microsoft.com/office/drawing/2014/main" xmlns="" val="723454619"/>
                    </a:ext>
                  </a:extLst>
                </a:gridCol>
                <a:gridCol w="752616">
                  <a:extLst>
                    <a:ext uri="{9D8B030D-6E8A-4147-A177-3AD203B41FA5}">
                      <a16:colId xmlns:a16="http://schemas.microsoft.com/office/drawing/2014/main" xmlns="" val="1687302951"/>
                    </a:ext>
                  </a:extLst>
                </a:gridCol>
                <a:gridCol w="1120273">
                  <a:extLst>
                    <a:ext uri="{9D8B030D-6E8A-4147-A177-3AD203B41FA5}">
                      <a16:colId xmlns:a16="http://schemas.microsoft.com/office/drawing/2014/main" xmlns="" val="2231441900"/>
                    </a:ext>
                  </a:extLst>
                </a:gridCol>
                <a:gridCol w="1127843">
                  <a:extLst>
                    <a:ext uri="{9D8B030D-6E8A-4147-A177-3AD203B41FA5}">
                      <a16:colId xmlns:a16="http://schemas.microsoft.com/office/drawing/2014/main" xmlns="" val="1783563634"/>
                    </a:ext>
                  </a:extLst>
                </a:gridCol>
                <a:gridCol w="1127843">
                  <a:extLst>
                    <a:ext uri="{9D8B030D-6E8A-4147-A177-3AD203B41FA5}">
                      <a16:colId xmlns:a16="http://schemas.microsoft.com/office/drawing/2014/main" xmlns="" val="3352744549"/>
                    </a:ext>
                  </a:extLst>
                </a:gridCol>
                <a:gridCol w="1027277">
                  <a:extLst>
                    <a:ext uri="{9D8B030D-6E8A-4147-A177-3AD203B41FA5}">
                      <a16:colId xmlns:a16="http://schemas.microsoft.com/office/drawing/2014/main" xmlns="" val="840750362"/>
                    </a:ext>
                  </a:extLst>
                </a:gridCol>
              </a:tblGrid>
              <a:tr h="638428">
                <a:tc rowSpan="2">
                  <a:txBody>
                    <a:bodyPr/>
                    <a:lstStyle/>
                    <a:p>
                      <a:pPr marL="6800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6800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Enumerare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Vizite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asanati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Plombat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dinti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Extrasi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dinti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Activitate profilactica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3812409"/>
                  </a:ext>
                </a:extLst>
              </a:tr>
              <a:tr h="12831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5775" algn="l"/>
                        </a:tabLs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4825" algn="l"/>
                        </a:tabLst>
                      </a:pPr>
                      <a:r>
                        <a:rPr lang="en-US" sz="1200">
                          <a:effectLst/>
                        </a:rPr>
                        <a:t>primare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ru-RU" sz="1100">
                        <a:effectLst/>
                      </a:endParaRPr>
                    </a:p>
                    <a:p>
                      <a:pPr marL="6800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ru-RU" sz="1100">
                        <a:effectLst/>
                      </a:endParaRPr>
                    </a:p>
                    <a:p>
                      <a:pPr marL="6800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P+PT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P-ta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Exam.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Scop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Profilac</a:t>
                      </a:r>
                      <a:endParaRPr lang="ru-RU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200" dirty="0">
                          <a:effectLst/>
                        </a:rPr>
                        <a:t>Din </a:t>
                      </a:r>
                      <a:r>
                        <a:rPr lang="en-US" sz="1200" dirty="0" err="1">
                          <a:effectLst/>
                        </a:rPr>
                        <a:t>ei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200" dirty="0" err="1">
                          <a:effectLst/>
                        </a:rPr>
                        <a:t>Necesita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1200" dirty="0" err="1">
                          <a:effectLst/>
                        </a:rPr>
                        <a:t>asanare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Asanati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16951569"/>
                  </a:ext>
                </a:extLst>
              </a:tr>
              <a:tr h="301057">
                <a:tc>
                  <a:txBody>
                    <a:bodyPr/>
                    <a:lstStyle/>
                    <a:p>
                      <a:pPr marL="6800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5775" algn="l"/>
                        </a:tabLst>
                      </a:pPr>
                      <a:r>
                        <a:rPr lang="en-US" sz="1200">
                          <a:effectLst/>
                        </a:rPr>
                        <a:t>   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4825" algn="l"/>
                        </a:tabLst>
                      </a:pPr>
                      <a:r>
                        <a:rPr lang="en-US" sz="1200">
                          <a:effectLst/>
                        </a:rPr>
                        <a:t>     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5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9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43104702"/>
                  </a:ext>
                </a:extLst>
              </a:tr>
              <a:tr h="6384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5775" algn="l"/>
                        </a:tabLst>
                      </a:pPr>
                      <a:r>
                        <a:rPr lang="en-US" sz="1200" dirty="0">
                          <a:effectLst/>
                        </a:rPr>
                        <a:t>19</a:t>
                      </a:r>
                      <a:r>
                        <a:rPr lang="ro-RO" sz="1200" dirty="0">
                          <a:effectLst/>
                        </a:rPr>
                        <a:t>231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4825" algn="l"/>
                        </a:tabLs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r>
                        <a:rPr lang="ro-RO" sz="1200" dirty="0">
                          <a:effectLst/>
                        </a:rPr>
                        <a:t>0492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2714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6814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3393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3899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</a:t>
                      </a:r>
                      <a:r>
                        <a:rPr lang="ro-RO" sz="1200" dirty="0">
                          <a:effectLst/>
                        </a:rPr>
                        <a:t>02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31634294"/>
                  </a:ext>
                </a:extLst>
              </a:tr>
              <a:tr h="6491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Copii</a:t>
                      </a:r>
                      <a:r>
                        <a:rPr lang="en-US" sz="1200" dirty="0">
                          <a:effectLst/>
                        </a:rPr>
                        <a:t> 0-18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5775" algn="l"/>
                        </a:tabLs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r>
                        <a:rPr lang="ro-RO" sz="1200" dirty="0">
                          <a:effectLst/>
                        </a:rPr>
                        <a:t>1456</a:t>
                      </a:r>
                      <a:r>
                        <a:rPr lang="en-US" sz="1200" dirty="0">
                          <a:effectLst/>
                        </a:rPr>
                        <a:t>	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4825" algn="l"/>
                        </a:tabLst>
                      </a:pPr>
                      <a:r>
                        <a:rPr lang="ro-R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6046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</a:t>
                      </a:r>
                      <a:r>
                        <a:rPr lang="ro-RO" sz="1200" dirty="0">
                          <a:effectLst/>
                        </a:rPr>
                        <a:t>39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r>
                        <a:rPr lang="ro-RO" sz="1200" dirty="0">
                          <a:effectLst/>
                        </a:rPr>
                        <a:t>814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1708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1661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2785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r>
                        <a:rPr lang="ro-RO" sz="1200" dirty="0">
                          <a:effectLst/>
                        </a:rPr>
                        <a:t>589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75580147"/>
                  </a:ext>
                </a:extLst>
              </a:tr>
            </a:tbl>
          </a:graphicData>
        </a:graphic>
      </p:graphicFrame>
      <p:sp>
        <p:nvSpPr>
          <p:cNvPr id="6" name="CasetăText 5">
            <a:extLst>
              <a:ext uri="{FF2B5EF4-FFF2-40B4-BE49-F238E27FC236}">
                <a16:creationId xmlns:a16="http://schemas.microsoft.com/office/drawing/2014/main" xmlns="" id="{BF852547-5991-B381-1C30-25A30D620C7F}"/>
              </a:ext>
            </a:extLst>
          </p:cNvPr>
          <p:cNvSpPr txBox="1"/>
          <p:nvPr/>
        </p:nvSpPr>
        <p:spPr>
          <a:xfrm>
            <a:off x="3296540" y="836556"/>
            <a:ext cx="609742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/>
              <a:t>I. Asigurarea serviciului stomatologic pe anul 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1766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ext 1">
            <a:extLst>
              <a:ext uri="{FF2B5EF4-FFF2-40B4-BE49-F238E27FC236}">
                <a16:creationId xmlns:a16="http://schemas.microsoft.com/office/drawing/2014/main" xmlns="" id="{BFAF56F2-E685-0F58-35BD-864E23A7F2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Ponderea patologiilor de urgență prevalează forme ușoare.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xmlns="" id="{BBF14907-3E63-3A04-6A4D-625FB28EC5E8}"/>
              </a:ext>
            </a:extLst>
          </p:cNvPr>
          <p:cNvSpPr txBox="1"/>
          <p:nvPr/>
        </p:nvSpPr>
        <p:spPr>
          <a:xfrm>
            <a:off x="384432" y="4434299"/>
            <a:ext cx="1142313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Ponderea lucrului curativ-profilactic pe instituție e de 22 %, din ei copiilor le revin 24,3 %.Din numărul copiilor </a:t>
            </a:r>
            <a:r>
              <a:rPr lang="x-non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examinaţi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x-non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reiesă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că necesitatea în </a:t>
            </a:r>
            <a:r>
              <a:rPr lang="x-non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asanaţie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de 53 %, fiind cu un declin variabil , deoarece în </a:t>
            </a:r>
            <a:r>
              <a:rPr lang="x-non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condiţiile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respective, nu pot fi numite profesionale. O examinare profilactică profesională poate fi efectuată doar în cabinetul stomatologic. În scopul asigurării unei supravegheri dinamice adecvate a dezvoltării copiilor </a:t>
            </a:r>
            <a:r>
              <a:rPr lang="x-non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fortificării </a:t>
            </a:r>
            <a:r>
              <a:rPr lang="x-non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capacităţilor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părinţilor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 </a:t>
            </a:r>
            <a:r>
              <a:rPr lang="x-non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creşterea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dezvoltarea armonioasă a copiilor a fost elaborat ordinul nr.964 din 02.09.2019. Cu privire la aprobarea standardelor de supraveghere a copiilor în </a:t>
            </a:r>
            <a:r>
              <a:rPr lang="x-non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condiţii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x-non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ambulator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carnetului de dezvoltare a copilului. Respectivul ordin include </a:t>
            </a:r>
            <a:r>
              <a:rPr lang="x-non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conlucrarea cu medicii de familie în contextul dat, deoarece în el este inclus orarul examinărilor profilactice profesionale de profil stomatologic la copii pe vârste.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xmlns="" id="{EF875779-B664-ADA9-455A-33B905824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1628818"/>
              </p:ext>
            </p:extLst>
          </p:nvPr>
        </p:nvGraphicFramePr>
        <p:xfrm>
          <a:off x="697117" y="1396325"/>
          <a:ext cx="10656684" cy="2796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0097">
                  <a:extLst>
                    <a:ext uri="{9D8B030D-6E8A-4147-A177-3AD203B41FA5}">
                      <a16:colId xmlns:a16="http://schemas.microsoft.com/office/drawing/2014/main" xmlns="" val="491623928"/>
                    </a:ext>
                  </a:extLst>
                </a:gridCol>
                <a:gridCol w="699844">
                  <a:extLst>
                    <a:ext uri="{9D8B030D-6E8A-4147-A177-3AD203B41FA5}">
                      <a16:colId xmlns:a16="http://schemas.microsoft.com/office/drawing/2014/main" xmlns="" val="3098088220"/>
                    </a:ext>
                  </a:extLst>
                </a:gridCol>
                <a:gridCol w="906208">
                  <a:extLst>
                    <a:ext uri="{9D8B030D-6E8A-4147-A177-3AD203B41FA5}">
                      <a16:colId xmlns:a16="http://schemas.microsoft.com/office/drawing/2014/main" xmlns="" val="366947184"/>
                    </a:ext>
                  </a:extLst>
                </a:gridCol>
                <a:gridCol w="915181">
                  <a:extLst>
                    <a:ext uri="{9D8B030D-6E8A-4147-A177-3AD203B41FA5}">
                      <a16:colId xmlns:a16="http://schemas.microsoft.com/office/drawing/2014/main" xmlns="" val="3838716201"/>
                    </a:ext>
                  </a:extLst>
                </a:gridCol>
                <a:gridCol w="789567">
                  <a:extLst>
                    <a:ext uri="{9D8B030D-6E8A-4147-A177-3AD203B41FA5}">
                      <a16:colId xmlns:a16="http://schemas.microsoft.com/office/drawing/2014/main" xmlns="" val="2640743096"/>
                    </a:ext>
                  </a:extLst>
                </a:gridCol>
                <a:gridCol w="798540">
                  <a:extLst>
                    <a:ext uri="{9D8B030D-6E8A-4147-A177-3AD203B41FA5}">
                      <a16:colId xmlns:a16="http://schemas.microsoft.com/office/drawing/2014/main" xmlns="" val="3264617314"/>
                    </a:ext>
                  </a:extLst>
                </a:gridCol>
                <a:gridCol w="870318">
                  <a:extLst>
                    <a:ext uri="{9D8B030D-6E8A-4147-A177-3AD203B41FA5}">
                      <a16:colId xmlns:a16="http://schemas.microsoft.com/office/drawing/2014/main" xmlns="" val="1987412341"/>
                    </a:ext>
                  </a:extLst>
                </a:gridCol>
                <a:gridCol w="915181">
                  <a:extLst>
                    <a:ext uri="{9D8B030D-6E8A-4147-A177-3AD203B41FA5}">
                      <a16:colId xmlns:a16="http://schemas.microsoft.com/office/drawing/2014/main" xmlns="" val="4001745400"/>
                    </a:ext>
                  </a:extLst>
                </a:gridCol>
                <a:gridCol w="1049765">
                  <a:extLst>
                    <a:ext uri="{9D8B030D-6E8A-4147-A177-3AD203B41FA5}">
                      <a16:colId xmlns:a16="http://schemas.microsoft.com/office/drawing/2014/main" xmlns="" val="4120068489"/>
                    </a:ext>
                  </a:extLst>
                </a:gridCol>
                <a:gridCol w="915181">
                  <a:extLst>
                    <a:ext uri="{9D8B030D-6E8A-4147-A177-3AD203B41FA5}">
                      <a16:colId xmlns:a16="http://schemas.microsoft.com/office/drawing/2014/main" xmlns="" val="1799002068"/>
                    </a:ext>
                  </a:extLst>
                </a:gridCol>
                <a:gridCol w="807860">
                  <a:extLst>
                    <a:ext uri="{9D8B030D-6E8A-4147-A177-3AD203B41FA5}">
                      <a16:colId xmlns:a16="http://schemas.microsoft.com/office/drawing/2014/main" xmlns="" val="2991498802"/>
                    </a:ext>
                  </a:extLst>
                </a:gridCol>
                <a:gridCol w="878942">
                  <a:extLst>
                    <a:ext uri="{9D8B030D-6E8A-4147-A177-3AD203B41FA5}">
                      <a16:colId xmlns:a16="http://schemas.microsoft.com/office/drawing/2014/main" xmlns="" val="8658255"/>
                    </a:ext>
                  </a:extLst>
                </a:gridCol>
              </a:tblGrid>
              <a:tr h="389007">
                <a:tc rowSpan="4">
                  <a:txBody>
                    <a:bodyPr/>
                    <a:lstStyle/>
                    <a:p>
                      <a:pPr algn="ctr" fontAlgn="t"/>
                      <a:r>
                        <a:rPr lang="x-none" sz="1600" u="none" strike="noStrike" dirty="0">
                          <a:effectLst/>
                        </a:rPr>
                        <a:t>Denumirea</a:t>
                      </a:r>
                      <a:endParaRPr lang="x-non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 rowSpan="2" gridSpan="3">
                  <a:txBody>
                    <a:bodyPr/>
                    <a:lstStyle/>
                    <a:p>
                      <a:pPr algn="l" fontAlgn="t"/>
                      <a:r>
                        <a:rPr lang="x-none" sz="1600" u="none" strike="noStrike">
                          <a:effectLst/>
                        </a:rPr>
                        <a:t>Nr bolnavi în caz de urgență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x-none" sz="1600" u="none" strike="noStrike">
                          <a:effectLst/>
                        </a:rPr>
                        <a:t>Dinți plombați pe</a:t>
                      </a:r>
                      <a:br>
                        <a:rPr lang="x-none" sz="1600" u="none" strike="noStrike">
                          <a:effectLst/>
                        </a:rPr>
                      </a:br>
                      <a:r>
                        <a:rPr lang="x-none" sz="1600" u="none" strike="noStrike">
                          <a:effectLst/>
                        </a:rPr>
                        <a:t>motiv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x-none" sz="1600" u="none" strike="noStrike">
                          <a:effectLst/>
                        </a:rPr>
                        <a:t>Extracții</a:t>
                      </a:r>
                      <a:br>
                        <a:rPr lang="x-none" sz="1600" u="none" strike="noStrike">
                          <a:effectLst/>
                        </a:rPr>
                      </a:br>
                      <a:r>
                        <a:rPr lang="x-none" sz="1600" u="none" strike="noStrike">
                          <a:effectLst/>
                        </a:rPr>
                        <a:t>dentare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 gridSpan="5">
                  <a:txBody>
                    <a:bodyPr/>
                    <a:lstStyle/>
                    <a:p>
                      <a:pPr algn="l" fontAlgn="t"/>
                      <a:r>
                        <a:rPr lang="x-none" sz="1600" u="none" strike="noStrike">
                          <a:effectLst/>
                        </a:rPr>
                        <a:t>Total bolnavi pe motiv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458853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x-none" sz="1600" u="none" strike="noStrike">
                          <a:effectLst/>
                        </a:rPr>
                        <a:t>P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x-none" sz="1600" u="none" strike="noStrike">
                          <a:effectLst/>
                        </a:rPr>
                        <a:t>PT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x-none" sz="1600" u="none" strike="noStrike">
                          <a:effectLst/>
                        </a:rPr>
                        <a:t>abces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x-none" sz="1600" u="none" strike="noStrike">
                          <a:effectLst/>
                        </a:rPr>
                        <a:t>periostită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x-none" sz="1600" u="none" strike="noStrike">
                          <a:effectLst/>
                        </a:rPr>
                        <a:t>flegmon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x-none" sz="1600" u="none" strike="noStrike">
                          <a:effectLst/>
                        </a:rPr>
                        <a:t>fractură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x-none" sz="1600" u="none" strike="noStrike">
                          <a:effectLst/>
                        </a:rPr>
                        <a:t>stomatită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extLst>
                  <a:ext uri="{0D108BD9-81ED-4DB2-BD59-A6C34878D82A}">
                    <a16:rowId xmlns:a16="http://schemas.microsoft.com/office/drawing/2014/main" xmlns="" val="2964636570"/>
                  </a:ext>
                </a:extLst>
              </a:tr>
              <a:tr h="5086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x-none" sz="1600" u="none" strike="noStrike" dirty="0">
                          <a:effectLst/>
                        </a:rPr>
                        <a:t>total</a:t>
                      </a:r>
                      <a:endParaRPr lang="x-non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x-none" sz="1600" u="none" strike="noStrike">
                          <a:effectLst/>
                        </a:rPr>
                        <a:t>inclusiv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3669092"/>
                  </a:ext>
                </a:extLst>
              </a:tr>
              <a:tr h="348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600" u="none" strike="noStrike" dirty="0">
                          <a:effectLst/>
                        </a:rPr>
                        <a:t>primari</a:t>
                      </a:r>
                      <a:endParaRPr lang="x-non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x-none" sz="1600" u="none" strike="noStrike">
                          <a:effectLst/>
                        </a:rPr>
                        <a:t>Asigurați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extLst>
                  <a:ext uri="{0D108BD9-81ED-4DB2-BD59-A6C34878D82A}">
                    <a16:rowId xmlns:a16="http://schemas.microsoft.com/office/drawing/2014/main" xmlns="" val="2368156722"/>
                  </a:ext>
                </a:extLst>
              </a:tr>
              <a:tr h="611042">
                <a:tc>
                  <a:txBody>
                    <a:bodyPr/>
                    <a:lstStyle/>
                    <a:p>
                      <a:pPr algn="l" fontAlgn="t"/>
                      <a:r>
                        <a:rPr lang="x-none" sz="1600" u="none" strike="noStrike">
                          <a:effectLst/>
                        </a:rPr>
                        <a:t>total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3646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2913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effectLst/>
                        </a:rPr>
                        <a:t>2409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1304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811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1264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208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59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extLst>
                  <a:ext uri="{0D108BD9-81ED-4DB2-BD59-A6C34878D82A}">
                    <a16:rowId xmlns:a16="http://schemas.microsoft.com/office/drawing/2014/main" xmlns="" val="3107704836"/>
                  </a:ext>
                </a:extLst>
              </a:tr>
              <a:tr h="797552">
                <a:tc>
                  <a:txBody>
                    <a:bodyPr/>
                    <a:lstStyle/>
                    <a:p>
                      <a:pPr algn="l" fontAlgn="t"/>
                      <a:r>
                        <a:rPr lang="x-none" sz="1600" u="none" strike="noStrike">
                          <a:effectLst/>
                        </a:rPr>
                        <a:t>Copii</a:t>
                      </a:r>
                      <a:br>
                        <a:rPr lang="x-none" sz="1600" u="none" strike="noStrike">
                          <a:effectLst/>
                        </a:rPr>
                      </a:br>
                      <a:r>
                        <a:rPr lang="x-none" sz="1600" u="none" strike="noStrike">
                          <a:effectLst/>
                        </a:rPr>
                        <a:t>0-18</a:t>
                      </a:r>
                      <a:br>
                        <a:rPr lang="x-none" sz="1600" u="none" strike="noStrike">
                          <a:effectLst/>
                        </a:rPr>
                      </a:br>
                      <a:r>
                        <a:rPr lang="x-none" sz="1600" u="none" strike="noStrike">
                          <a:effectLst/>
                        </a:rPr>
                        <a:t>ani</a:t>
                      </a:r>
                      <a:endParaRPr lang="x-non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1967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1561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1561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effectLst/>
                        </a:rPr>
                        <a:t>918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effectLst/>
                        </a:rPr>
                        <a:t>649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effectLst/>
                        </a:rPr>
                        <a:t>347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effectLst/>
                        </a:rPr>
                        <a:t>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" marR="8881" marT="8881" marB="0"/>
                </a:tc>
                <a:extLst>
                  <a:ext uri="{0D108BD9-81ED-4DB2-BD59-A6C34878D82A}">
                    <a16:rowId xmlns:a16="http://schemas.microsoft.com/office/drawing/2014/main" xmlns="" val="488649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3658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8">
            <a:extLst>
              <a:ext uri="{FF2B5EF4-FFF2-40B4-BE49-F238E27FC236}">
                <a16:creationId xmlns:a16="http://schemas.microsoft.com/office/drawing/2014/main" xmlns="" id="{B739BA30-4F7D-43BB-3AFC-70FA949158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2146024"/>
              </p:ext>
            </p:extLst>
          </p:nvPr>
        </p:nvGraphicFramePr>
        <p:xfrm>
          <a:off x="3776771" y="1263911"/>
          <a:ext cx="8127052" cy="1204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1763">
                  <a:extLst>
                    <a:ext uri="{9D8B030D-6E8A-4147-A177-3AD203B41FA5}">
                      <a16:colId xmlns:a16="http://schemas.microsoft.com/office/drawing/2014/main" xmlns="" val="2326350332"/>
                    </a:ext>
                  </a:extLst>
                </a:gridCol>
                <a:gridCol w="2031763">
                  <a:extLst>
                    <a:ext uri="{9D8B030D-6E8A-4147-A177-3AD203B41FA5}">
                      <a16:colId xmlns:a16="http://schemas.microsoft.com/office/drawing/2014/main" xmlns="" val="1935374768"/>
                    </a:ext>
                  </a:extLst>
                </a:gridCol>
                <a:gridCol w="2031763">
                  <a:extLst>
                    <a:ext uri="{9D8B030D-6E8A-4147-A177-3AD203B41FA5}">
                      <a16:colId xmlns:a16="http://schemas.microsoft.com/office/drawing/2014/main" xmlns="" val="3997493431"/>
                    </a:ext>
                  </a:extLst>
                </a:gridCol>
                <a:gridCol w="2031763">
                  <a:extLst>
                    <a:ext uri="{9D8B030D-6E8A-4147-A177-3AD203B41FA5}">
                      <a16:colId xmlns:a16="http://schemas.microsoft.com/office/drawing/2014/main" xmlns="" val="3816903270"/>
                    </a:ext>
                  </a:extLst>
                </a:gridCol>
              </a:tblGrid>
              <a:tr h="7609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</a:rPr>
                        <a:t>Nr de persoane ce au primit protezare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</a:rPr>
                        <a:t>  Total punți protetice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</a:rPr>
                        <a:t>Proteze mobile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</a:rPr>
                        <a:t>Proteze cosmetice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81375336"/>
                  </a:ext>
                </a:extLst>
              </a:tr>
              <a:tr h="4433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</a:rPr>
                        <a:t>173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</a:rPr>
                        <a:t>124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84642677"/>
                  </a:ext>
                </a:extLst>
              </a:tr>
            </a:tbl>
          </a:graphicData>
        </a:graphic>
      </p:graphicFrame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xmlns="" id="{5BBC9122-7EAF-3937-BE1F-53FA21478E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56647930"/>
              </p:ext>
            </p:extLst>
          </p:nvPr>
        </p:nvGraphicFramePr>
        <p:xfrm>
          <a:off x="111095" y="4801470"/>
          <a:ext cx="7896315" cy="1534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4948">
                  <a:extLst>
                    <a:ext uri="{9D8B030D-6E8A-4147-A177-3AD203B41FA5}">
                      <a16:colId xmlns:a16="http://schemas.microsoft.com/office/drawing/2014/main" xmlns="" val="718281174"/>
                    </a:ext>
                  </a:extLst>
                </a:gridCol>
                <a:gridCol w="2489777">
                  <a:extLst>
                    <a:ext uri="{9D8B030D-6E8A-4147-A177-3AD203B41FA5}">
                      <a16:colId xmlns:a16="http://schemas.microsoft.com/office/drawing/2014/main" xmlns="" val="3008555175"/>
                    </a:ext>
                  </a:extLst>
                </a:gridCol>
                <a:gridCol w="1511590">
                  <a:extLst>
                    <a:ext uri="{9D8B030D-6E8A-4147-A177-3AD203B41FA5}">
                      <a16:colId xmlns:a16="http://schemas.microsoft.com/office/drawing/2014/main" xmlns="" val="1248416002"/>
                    </a:ext>
                  </a:extLst>
                </a:gridCol>
              </a:tblGrid>
              <a:tr h="8668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o-RO" sz="1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Enumerarea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o-RO" sz="1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Numar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de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intervenții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chirurgicale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</a:rPr>
                        <a:t>Inclusiv copii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4826065"/>
                  </a:ext>
                </a:extLst>
              </a:tr>
              <a:tr h="4372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Intervenții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chirurgicale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de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ambulator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424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57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8514401"/>
                  </a:ext>
                </a:extLst>
              </a:tr>
            </a:tbl>
          </a:graphicData>
        </a:graphic>
      </p:graphicFrame>
      <p:sp>
        <p:nvSpPr>
          <p:cNvPr id="9" name="CasetăText 8">
            <a:extLst>
              <a:ext uri="{FF2B5EF4-FFF2-40B4-BE49-F238E27FC236}">
                <a16:creationId xmlns:a16="http://schemas.microsoft.com/office/drawing/2014/main" xmlns="" id="{458D822B-26BD-7356-C853-8CA8952AAA41}"/>
              </a:ext>
            </a:extLst>
          </p:cNvPr>
          <p:cNvSpPr txBox="1"/>
          <p:nvPr/>
        </p:nvSpPr>
        <p:spPr>
          <a:xfrm>
            <a:off x="3930125" y="752430"/>
            <a:ext cx="7820344" cy="400110"/>
          </a:xfrm>
          <a:prstGeom prst="rect">
            <a:avLst/>
          </a:prstGeom>
          <a:solidFill>
            <a:srgbClr val="1B8BC8"/>
          </a:solidFill>
        </p:spPr>
        <p:txBody>
          <a:bodyPr wrap="square">
            <a:spAutoFit/>
          </a:bodyPr>
          <a:lstStyle/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CONFECŢIONATE PROTEZE DENTARE.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tăText 10">
            <a:extLst>
              <a:ext uri="{FF2B5EF4-FFF2-40B4-BE49-F238E27FC236}">
                <a16:creationId xmlns:a16="http://schemas.microsoft.com/office/drawing/2014/main" xmlns="" id="{19695E7A-6295-46AE-E02B-714ECE401780}"/>
              </a:ext>
            </a:extLst>
          </p:cNvPr>
          <p:cNvSpPr txBox="1"/>
          <p:nvPr/>
        </p:nvSpPr>
        <p:spPr>
          <a:xfrm>
            <a:off x="76913" y="4037939"/>
            <a:ext cx="782034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Chirurgia, </a:t>
            </a:r>
            <a:r>
              <a:rPr lang="x-non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operaţii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ambulator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ine 12" descr="O imagine care conține proiectare&#10;&#10;Conținutul generat de inteligența artificială poate fi incorect.">
            <a:extLst>
              <a:ext uri="{FF2B5EF4-FFF2-40B4-BE49-F238E27FC236}">
                <a16:creationId xmlns:a16="http://schemas.microsoft.com/office/drawing/2014/main" xmlns="" id="{2349FA3B-2EDD-ED9B-7E92-313E098A6D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9730" y="866941"/>
            <a:ext cx="3747329" cy="25001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ine 14">
            <a:extLst>
              <a:ext uri="{FF2B5EF4-FFF2-40B4-BE49-F238E27FC236}">
                <a16:creationId xmlns:a16="http://schemas.microsoft.com/office/drawing/2014/main" xmlns="" id="{139091F8-7E61-1994-53C4-07D3E4FAA2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9062" y="3683237"/>
            <a:ext cx="3706025" cy="29223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88693339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130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130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</TotalTime>
  <Words>1062</Words>
  <Application>Microsoft Office PowerPoint</Application>
  <PresentationFormat>Particularizare</PresentationFormat>
  <Paragraphs>261</Paragraphs>
  <Slides>11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2</vt:i4>
      </vt:variant>
      <vt:variant>
        <vt:lpstr>Titluri diapozitive</vt:lpstr>
      </vt:variant>
      <vt:variant>
        <vt:i4>11</vt:i4>
      </vt:variant>
    </vt:vector>
  </HeadingPairs>
  <TitlesOfParts>
    <vt:vector size="13" baseType="lpstr">
      <vt:lpstr>Contents Slide Master</vt:lpstr>
      <vt:lpstr>Section Break Slide Master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  <vt:lpstr>Diapozitivul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75</cp:revision>
  <dcterms:created xsi:type="dcterms:W3CDTF">2020-01-20T05:08:25Z</dcterms:created>
  <dcterms:modified xsi:type="dcterms:W3CDTF">2026-04-07T10:46:29Z</dcterms:modified>
</cp:coreProperties>
</file>